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90" r:id="rId3"/>
    <p:sldId id="328" r:id="rId4"/>
    <p:sldId id="329" r:id="rId5"/>
    <p:sldId id="322" r:id="rId6"/>
    <p:sldId id="324" r:id="rId7"/>
    <p:sldId id="340" r:id="rId8"/>
    <p:sldId id="341" r:id="rId9"/>
    <p:sldId id="320" r:id="rId10"/>
    <p:sldId id="319" r:id="rId11"/>
    <p:sldId id="347" r:id="rId12"/>
    <p:sldId id="350" r:id="rId13"/>
    <p:sldId id="338" r:id="rId14"/>
    <p:sldId id="351" r:id="rId15"/>
    <p:sldId id="327" r:id="rId16"/>
    <p:sldId id="321" r:id="rId17"/>
    <p:sldId id="339" r:id="rId18"/>
    <p:sldId id="326" r:id="rId19"/>
    <p:sldId id="348" r:id="rId20"/>
    <p:sldId id="343" r:id="rId21"/>
    <p:sldId id="331" r:id="rId22"/>
    <p:sldId id="342" r:id="rId23"/>
    <p:sldId id="260" r:id="rId24"/>
    <p:sldId id="352" r:id="rId25"/>
    <p:sldId id="295" r:id="rId26"/>
    <p:sldId id="334" r:id="rId27"/>
    <p:sldId id="335" r:id="rId28"/>
    <p:sldId id="336" r:id="rId29"/>
    <p:sldId id="337" r:id="rId30"/>
    <p:sldId id="325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E68D70-D747-A74C-A4C4-7AC4108E9173}" v="8" dt="2025-01-13T16:18:48.8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21"/>
    <p:restoredTop sz="94700"/>
  </p:normalViewPr>
  <p:slideViewPr>
    <p:cSldViewPr snapToGrid="0">
      <p:cViewPr varScale="1">
        <p:scale>
          <a:sx n="115" d="100"/>
          <a:sy n="115" d="100"/>
        </p:scale>
        <p:origin x="208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nsoy, Aykut" userId="6ecfe40b-f119-4da8-8ce5-748946498869" providerId="ADAL" clId="{5DE68D70-D747-A74C-A4C4-7AC4108E9173}"/>
    <pc:docChg chg="addSld delSld modSld sldOrd">
      <pc:chgData name="Sensoy, Aykut" userId="6ecfe40b-f119-4da8-8ce5-748946498869" providerId="ADAL" clId="{5DE68D70-D747-A74C-A4C4-7AC4108E9173}" dt="2025-01-13T16:24:42.548" v="371" actId="20577"/>
      <pc:docMkLst>
        <pc:docMk/>
      </pc:docMkLst>
      <pc:sldChg chg="modSp mod">
        <pc:chgData name="Sensoy, Aykut" userId="6ecfe40b-f119-4da8-8ce5-748946498869" providerId="ADAL" clId="{5DE68D70-D747-A74C-A4C4-7AC4108E9173}" dt="2025-01-09T22:15:21.261" v="1" actId="20577"/>
        <pc:sldMkLst>
          <pc:docMk/>
          <pc:sldMk cId="1402145065" sldId="256"/>
        </pc:sldMkLst>
        <pc:spChg chg="mod">
          <ac:chgData name="Sensoy, Aykut" userId="6ecfe40b-f119-4da8-8ce5-748946498869" providerId="ADAL" clId="{5DE68D70-D747-A74C-A4C4-7AC4108E9173}" dt="2025-01-09T22:15:21.261" v="1" actId="20577"/>
          <ac:spMkLst>
            <pc:docMk/>
            <pc:sldMk cId="1402145065" sldId="256"/>
            <ac:spMk id="3" creationId="{5496F223-CA88-A083-6C55-8897127967F1}"/>
          </ac:spMkLst>
        </pc:spChg>
      </pc:sldChg>
      <pc:sldChg chg="del">
        <pc:chgData name="Sensoy, Aykut" userId="6ecfe40b-f119-4da8-8ce5-748946498869" providerId="ADAL" clId="{5DE68D70-D747-A74C-A4C4-7AC4108E9173}" dt="2025-01-09T22:16:15.597" v="134" actId="2696"/>
        <pc:sldMkLst>
          <pc:docMk/>
          <pc:sldMk cId="2827430559" sldId="270"/>
        </pc:sldMkLst>
      </pc:sldChg>
      <pc:sldChg chg="modSp mod">
        <pc:chgData name="Sensoy, Aykut" userId="6ecfe40b-f119-4da8-8ce5-748946498869" providerId="ADAL" clId="{5DE68D70-D747-A74C-A4C4-7AC4108E9173}" dt="2025-01-13T16:17:52.410" v="265" actId="20577"/>
        <pc:sldMkLst>
          <pc:docMk/>
          <pc:sldMk cId="364005247" sldId="290"/>
        </pc:sldMkLst>
        <pc:spChg chg="mod">
          <ac:chgData name="Sensoy, Aykut" userId="6ecfe40b-f119-4da8-8ce5-748946498869" providerId="ADAL" clId="{5DE68D70-D747-A74C-A4C4-7AC4108E9173}" dt="2025-01-13T16:17:52.410" v="265" actId="20577"/>
          <ac:spMkLst>
            <pc:docMk/>
            <pc:sldMk cId="364005247" sldId="290"/>
            <ac:spMk id="3" creationId="{BB795E99-04DF-0B92-D973-6B46100934DB}"/>
          </ac:spMkLst>
        </pc:spChg>
      </pc:sldChg>
      <pc:sldChg chg="del">
        <pc:chgData name="Sensoy, Aykut" userId="6ecfe40b-f119-4da8-8ce5-748946498869" providerId="ADAL" clId="{5DE68D70-D747-A74C-A4C4-7AC4108E9173}" dt="2025-01-09T22:16:19.644" v="137" actId="2696"/>
        <pc:sldMkLst>
          <pc:docMk/>
          <pc:sldMk cId="3039861850" sldId="292"/>
        </pc:sldMkLst>
      </pc:sldChg>
      <pc:sldChg chg="modSp mod">
        <pc:chgData name="Sensoy, Aykut" userId="6ecfe40b-f119-4da8-8ce5-748946498869" providerId="ADAL" clId="{5DE68D70-D747-A74C-A4C4-7AC4108E9173}" dt="2025-01-09T22:16:33.022" v="173" actId="20577"/>
        <pc:sldMkLst>
          <pc:docMk/>
          <pc:sldMk cId="2542880530" sldId="294"/>
        </pc:sldMkLst>
        <pc:spChg chg="mod">
          <ac:chgData name="Sensoy, Aykut" userId="6ecfe40b-f119-4da8-8ce5-748946498869" providerId="ADAL" clId="{5DE68D70-D747-A74C-A4C4-7AC4108E9173}" dt="2025-01-09T22:16:33.022" v="173" actId="20577"/>
          <ac:spMkLst>
            <pc:docMk/>
            <pc:sldMk cId="2542880530" sldId="294"/>
            <ac:spMk id="2" creationId="{428FF591-4271-CE0E-FC6F-0FB59F263C81}"/>
          </ac:spMkLst>
        </pc:spChg>
      </pc:sldChg>
      <pc:sldChg chg="modSp add mod">
        <pc:chgData name="Sensoy, Aykut" userId="6ecfe40b-f119-4da8-8ce5-748946498869" providerId="ADAL" clId="{5DE68D70-D747-A74C-A4C4-7AC4108E9173}" dt="2025-01-09T22:16:42.330" v="186" actId="20577"/>
        <pc:sldMkLst>
          <pc:docMk/>
          <pc:sldMk cId="804811209" sldId="295"/>
        </pc:sldMkLst>
        <pc:spChg chg="mod">
          <ac:chgData name="Sensoy, Aykut" userId="6ecfe40b-f119-4da8-8ce5-748946498869" providerId="ADAL" clId="{5DE68D70-D747-A74C-A4C4-7AC4108E9173}" dt="2025-01-09T22:16:42.330" v="186" actId="20577"/>
          <ac:spMkLst>
            <pc:docMk/>
            <pc:sldMk cId="804811209" sldId="295"/>
            <ac:spMk id="2" creationId="{A6E4EF58-B6A2-50C7-D1A4-FD627F19E037}"/>
          </ac:spMkLst>
        </pc:spChg>
      </pc:sldChg>
      <pc:sldChg chg="modSp add mod">
        <pc:chgData name="Sensoy, Aykut" userId="6ecfe40b-f119-4da8-8ce5-748946498869" providerId="ADAL" clId="{5DE68D70-D747-A74C-A4C4-7AC4108E9173}" dt="2025-01-13T16:21:20.350" v="353" actId="20577"/>
        <pc:sldMkLst>
          <pc:docMk/>
          <pc:sldMk cId="622297731" sldId="296"/>
        </pc:sldMkLst>
        <pc:spChg chg="mod">
          <ac:chgData name="Sensoy, Aykut" userId="6ecfe40b-f119-4da8-8ce5-748946498869" providerId="ADAL" clId="{5DE68D70-D747-A74C-A4C4-7AC4108E9173}" dt="2025-01-13T16:18:00.843" v="273" actId="20577"/>
          <ac:spMkLst>
            <pc:docMk/>
            <pc:sldMk cId="622297731" sldId="296"/>
            <ac:spMk id="2" creationId="{4D174018-6D2D-DFA1-A4B3-3B6E643B2FB1}"/>
          </ac:spMkLst>
        </pc:spChg>
        <pc:spChg chg="mod">
          <ac:chgData name="Sensoy, Aykut" userId="6ecfe40b-f119-4da8-8ce5-748946498869" providerId="ADAL" clId="{5DE68D70-D747-A74C-A4C4-7AC4108E9173}" dt="2025-01-13T16:21:20.350" v="353" actId="20577"/>
          <ac:spMkLst>
            <pc:docMk/>
            <pc:sldMk cId="622297731" sldId="296"/>
            <ac:spMk id="3" creationId="{CFC7888F-BE74-357A-204B-616C513AEC02}"/>
          </ac:spMkLst>
        </pc:spChg>
      </pc:sldChg>
      <pc:sldChg chg="del">
        <pc:chgData name="Sensoy, Aykut" userId="6ecfe40b-f119-4da8-8ce5-748946498869" providerId="ADAL" clId="{5DE68D70-D747-A74C-A4C4-7AC4108E9173}" dt="2025-01-09T22:16:17.448" v="136" actId="2696"/>
        <pc:sldMkLst>
          <pc:docMk/>
          <pc:sldMk cId="2218098438" sldId="305"/>
        </pc:sldMkLst>
      </pc:sldChg>
      <pc:sldChg chg="del">
        <pc:chgData name="Sensoy, Aykut" userId="6ecfe40b-f119-4da8-8ce5-748946498869" providerId="ADAL" clId="{5DE68D70-D747-A74C-A4C4-7AC4108E9173}" dt="2025-01-09T22:16:16.127" v="135" actId="2696"/>
        <pc:sldMkLst>
          <pc:docMk/>
          <pc:sldMk cId="606886893" sldId="312"/>
        </pc:sldMkLst>
      </pc:sldChg>
      <pc:sldChg chg="modSp add mod ord">
        <pc:chgData name="Sensoy, Aykut" userId="6ecfe40b-f119-4da8-8ce5-748946498869" providerId="ADAL" clId="{5DE68D70-D747-A74C-A4C4-7AC4108E9173}" dt="2025-01-13T16:19:10.956" v="325" actId="20578"/>
        <pc:sldMkLst>
          <pc:docMk/>
          <pc:sldMk cId="1632058235" sldId="314"/>
        </pc:sldMkLst>
        <pc:spChg chg="mod">
          <ac:chgData name="Sensoy, Aykut" userId="6ecfe40b-f119-4da8-8ce5-748946498869" providerId="ADAL" clId="{5DE68D70-D747-A74C-A4C4-7AC4108E9173}" dt="2025-01-13T16:18:25.838" v="295" actId="20577"/>
          <ac:spMkLst>
            <pc:docMk/>
            <pc:sldMk cId="1632058235" sldId="314"/>
            <ac:spMk id="3" creationId="{40045BAB-E3B6-6ABE-4899-5DEC7ABBC733}"/>
          </ac:spMkLst>
        </pc:spChg>
      </pc:sldChg>
      <pc:sldChg chg="modSp add mod">
        <pc:chgData name="Sensoy, Aykut" userId="6ecfe40b-f119-4da8-8ce5-748946498869" providerId="ADAL" clId="{5DE68D70-D747-A74C-A4C4-7AC4108E9173}" dt="2025-01-13T16:24:42.548" v="371" actId="20577"/>
        <pc:sldMkLst>
          <pc:docMk/>
          <pc:sldMk cId="832459746" sldId="315"/>
        </pc:sldMkLst>
        <pc:spChg chg="mod">
          <ac:chgData name="Sensoy, Aykut" userId="6ecfe40b-f119-4da8-8ce5-748946498869" providerId="ADAL" clId="{5DE68D70-D747-A74C-A4C4-7AC4108E9173}" dt="2025-01-13T16:18:04.756" v="279" actId="20577"/>
          <ac:spMkLst>
            <pc:docMk/>
            <pc:sldMk cId="832459746" sldId="315"/>
            <ac:spMk id="2" creationId="{ABDECF64-7E24-4F7C-03AE-5FA930D68538}"/>
          </ac:spMkLst>
        </pc:spChg>
        <pc:spChg chg="mod">
          <ac:chgData name="Sensoy, Aykut" userId="6ecfe40b-f119-4da8-8ce5-748946498869" providerId="ADAL" clId="{5DE68D70-D747-A74C-A4C4-7AC4108E9173}" dt="2025-01-13T16:24:42.548" v="371" actId="20577"/>
          <ac:spMkLst>
            <pc:docMk/>
            <pc:sldMk cId="832459746" sldId="315"/>
            <ac:spMk id="3" creationId="{FA0F0345-34EC-8B6A-B0BD-75F1708772D8}"/>
          </ac:spMkLst>
        </pc:spChg>
      </pc:sldChg>
      <pc:sldChg chg="add del">
        <pc:chgData name="Sensoy, Aykut" userId="6ecfe40b-f119-4da8-8ce5-748946498869" providerId="ADAL" clId="{5DE68D70-D747-A74C-A4C4-7AC4108E9173}" dt="2025-01-13T16:17:31.849" v="233" actId="2696"/>
        <pc:sldMkLst>
          <pc:docMk/>
          <pc:sldMk cId="3337752850" sldId="315"/>
        </pc:sldMkLst>
      </pc:sldChg>
      <pc:sldChg chg="modSp add mod ord">
        <pc:chgData name="Sensoy, Aykut" userId="6ecfe40b-f119-4da8-8ce5-748946498869" providerId="ADAL" clId="{5DE68D70-D747-A74C-A4C4-7AC4108E9173}" dt="2025-01-13T16:19:02.419" v="323" actId="20578"/>
        <pc:sldMkLst>
          <pc:docMk/>
          <pc:sldMk cId="1925835843" sldId="316"/>
        </pc:sldMkLst>
        <pc:spChg chg="mod">
          <ac:chgData name="Sensoy, Aykut" userId="6ecfe40b-f119-4da8-8ce5-748946498869" providerId="ADAL" clId="{5DE68D70-D747-A74C-A4C4-7AC4108E9173}" dt="2025-01-13T16:18:37.760" v="308" actId="20577"/>
          <ac:spMkLst>
            <pc:docMk/>
            <pc:sldMk cId="1925835843" sldId="316"/>
            <ac:spMk id="3" creationId="{1ECEA659-21E4-8A5B-7A12-AD2F2DA537D5}"/>
          </ac:spMkLst>
        </pc:spChg>
      </pc:sldChg>
      <pc:sldChg chg="modSp add mod">
        <pc:chgData name="Sensoy, Aykut" userId="6ecfe40b-f119-4da8-8ce5-748946498869" providerId="ADAL" clId="{5DE68D70-D747-A74C-A4C4-7AC4108E9173}" dt="2025-01-13T16:18:43.970" v="314" actId="20577"/>
        <pc:sldMkLst>
          <pc:docMk/>
          <pc:sldMk cId="1551391652" sldId="317"/>
        </pc:sldMkLst>
        <pc:spChg chg="mod">
          <ac:chgData name="Sensoy, Aykut" userId="6ecfe40b-f119-4da8-8ce5-748946498869" providerId="ADAL" clId="{5DE68D70-D747-A74C-A4C4-7AC4108E9173}" dt="2025-01-13T16:18:43.970" v="314" actId="20577"/>
          <ac:spMkLst>
            <pc:docMk/>
            <pc:sldMk cId="1551391652" sldId="317"/>
            <ac:spMk id="3" creationId="{1FEF3CE4-CBF6-E4F1-2DED-2B74362C9CA6}"/>
          </ac:spMkLst>
        </pc:spChg>
      </pc:sldChg>
      <pc:sldChg chg="modSp add mod ord">
        <pc:chgData name="Sensoy, Aykut" userId="6ecfe40b-f119-4da8-8ce5-748946498869" providerId="ADAL" clId="{5DE68D70-D747-A74C-A4C4-7AC4108E9173}" dt="2025-01-13T16:19:06.769" v="324" actId="20578"/>
        <pc:sldMkLst>
          <pc:docMk/>
          <pc:sldMk cId="2297632050" sldId="318"/>
        </pc:sldMkLst>
        <pc:spChg chg="mod">
          <ac:chgData name="Sensoy, Aykut" userId="6ecfe40b-f119-4da8-8ce5-748946498869" providerId="ADAL" clId="{5DE68D70-D747-A74C-A4C4-7AC4108E9173}" dt="2025-01-13T16:18:52.005" v="321" actId="20577"/>
          <ac:spMkLst>
            <pc:docMk/>
            <pc:sldMk cId="2297632050" sldId="318"/>
            <ac:spMk id="3" creationId="{61049D4F-528B-9B6A-3F81-D1A813F109F7}"/>
          </ac:spMkLst>
        </pc:spChg>
      </pc:sldChg>
    </pc:docChg>
  </pc:docChgLst>
  <pc:docChgLst>
    <pc:chgData name="Sensoy, Aykut" userId="6ecfe40b-f119-4da8-8ce5-748946498869" providerId="ADAL" clId="{5DE82B48-5CB9-1A46-8657-AF45D3D1F941}"/>
    <pc:docChg chg="undo redo custSel addSld delSld modSld sldOrd">
      <pc:chgData name="Sensoy, Aykut" userId="6ecfe40b-f119-4da8-8ce5-748946498869" providerId="ADAL" clId="{5DE82B48-5CB9-1A46-8657-AF45D3D1F941}" dt="2025-01-05T18:44:58.609" v="5728" actId="20577"/>
      <pc:docMkLst>
        <pc:docMk/>
      </pc:docMkLst>
      <pc:sldChg chg="modSp mod">
        <pc:chgData name="Sensoy, Aykut" userId="6ecfe40b-f119-4da8-8ce5-748946498869" providerId="ADAL" clId="{5DE82B48-5CB9-1A46-8657-AF45D3D1F941}" dt="2024-12-31T07:12:39.620" v="3940" actId="20577"/>
        <pc:sldMkLst>
          <pc:docMk/>
          <pc:sldMk cId="1402145065" sldId="256"/>
        </pc:sldMkLst>
        <pc:spChg chg="mod">
          <ac:chgData name="Sensoy, Aykut" userId="6ecfe40b-f119-4da8-8ce5-748946498869" providerId="ADAL" clId="{5DE82B48-5CB9-1A46-8657-AF45D3D1F941}" dt="2024-12-31T07:12:39.620" v="3940" actId="20577"/>
          <ac:spMkLst>
            <pc:docMk/>
            <pc:sldMk cId="1402145065" sldId="256"/>
            <ac:spMk id="3" creationId="{5496F223-CA88-A083-6C55-8897127967F1}"/>
          </ac:spMkLst>
        </pc:spChg>
      </pc:sldChg>
      <pc:sldChg chg="modSp del">
        <pc:chgData name="Sensoy, Aykut" userId="6ecfe40b-f119-4da8-8ce5-748946498869" providerId="ADAL" clId="{5DE82B48-5CB9-1A46-8657-AF45D3D1F941}" dt="2024-12-30T10:48:44.100" v="2303" actId="2696"/>
        <pc:sldMkLst>
          <pc:docMk/>
          <pc:sldMk cId="172889606" sldId="257"/>
        </pc:sldMkLst>
      </pc:sldChg>
      <pc:sldChg chg="del">
        <pc:chgData name="Sensoy, Aykut" userId="6ecfe40b-f119-4da8-8ce5-748946498869" providerId="ADAL" clId="{5DE82B48-5CB9-1A46-8657-AF45D3D1F941}" dt="2024-12-30T10:48:44.842" v="2304" actId="2696"/>
        <pc:sldMkLst>
          <pc:docMk/>
          <pc:sldMk cId="2990485961" sldId="258"/>
        </pc:sldMkLst>
      </pc:sldChg>
      <pc:sldChg chg="del">
        <pc:chgData name="Sensoy, Aykut" userId="6ecfe40b-f119-4da8-8ce5-748946498869" providerId="ADAL" clId="{5DE82B48-5CB9-1A46-8657-AF45D3D1F941}" dt="2024-12-30T10:48:45.295" v="2305" actId="2696"/>
        <pc:sldMkLst>
          <pc:docMk/>
          <pc:sldMk cId="1075524587" sldId="259"/>
        </pc:sldMkLst>
      </pc:sldChg>
      <pc:sldChg chg="del">
        <pc:chgData name="Sensoy, Aykut" userId="6ecfe40b-f119-4da8-8ce5-748946498869" providerId="ADAL" clId="{5DE82B48-5CB9-1A46-8657-AF45D3D1F941}" dt="2024-12-30T10:48:45.620" v="2306" actId="2696"/>
        <pc:sldMkLst>
          <pc:docMk/>
          <pc:sldMk cId="3875061075" sldId="260"/>
        </pc:sldMkLst>
      </pc:sldChg>
      <pc:sldChg chg="del">
        <pc:chgData name="Sensoy, Aykut" userId="6ecfe40b-f119-4da8-8ce5-748946498869" providerId="ADAL" clId="{5DE82B48-5CB9-1A46-8657-AF45D3D1F941}" dt="2024-12-30T10:48:46.009" v="2307" actId="2696"/>
        <pc:sldMkLst>
          <pc:docMk/>
          <pc:sldMk cId="993257984" sldId="261"/>
        </pc:sldMkLst>
      </pc:sldChg>
      <pc:sldChg chg="del">
        <pc:chgData name="Sensoy, Aykut" userId="6ecfe40b-f119-4da8-8ce5-748946498869" providerId="ADAL" clId="{5DE82B48-5CB9-1A46-8657-AF45D3D1F941}" dt="2024-12-30T10:48:41.837" v="2300" actId="2696"/>
        <pc:sldMkLst>
          <pc:docMk/>
          <pc:sldMk cId="3558768610" sldId="262"/>
        </pc:sldMkLst>
      </pc:sldChg>
      <pc:sldChg chg="del">
        <pc:chgData name="Sensoy, Aykut" userId="6ecfe40b-f119-4da8-8ce5-748946498869" providerId="ADAL" clId="{5DE82B48-5CB9-1A46-8657-AF45D3D1F941}" dt="2024-12-30T10:48:43.705" v="2302" actId="2696"/>
        <pc:sldMkLst>
          <pc:docMk/>
          <pc:sldMk cId="3689704159" sldId="263"/>
        </pc:sldMkLst>
      </pc:sldChg>
      <pc:sldChg chg="del">
        <pc:chgData name="Sensoy, Aykut" userId="6ecfe40b-f119-4da8-8ce5-748946498869" providerId="ADAL" clId="{5DE82B48-5CB9-1A46-8657-AF45D3D1F941}" dt="2024-12-30T10:48:46.400" v="2308" actId="2696"/>
        <pc:sldMkLst>
          <pc:docMk/>
          <pc:sldMk cId="3925348737" sldId="264"/>
        </pc:sldMkLst>
      </pc:sldChg>
      <pc:sldChg chg="modSp del mod">
        <pc:chgData name="Sensoy, Aykut" userId="6ecfe40b-f119-4da8-8ce5-748946498869" providerId="ADAL" clId="{5DE82B48-5CB9-1A46-8657-AF45D3D1F941}" dt="2024-12-30T10:48:50.826" v="2310" actId="2696"/>
        <pc:sldMkLst>
          <pc:docMk/>
          <pc:sldMk cId="2584885659" sldId="265"/>
        </pc:sldMkLst>
      </pc:sldChg>
      <pc:sldChg chg="modSp del mod ord">
        <pc:chgData name="Sensoy, Aykut" userId="6ecfe40b-f119-4da8-8ce5-748946498869" providerId="ADAL" clId="{5DE82B48-5CB9-1A46-8657-AF45D3D1F941}" dt="2024-12-31T08:30:05.568" v="4822" actId="2696"/>
        <pc:sldMkLst>
          <pc:docMk/>
          <pc:sldMk cId="1841306514" sldId="266"/>
        </pc:sldMkLst>
      </pc:sldChg>
      <pc:sldChg chg="modSp mod ord">
        <pc:chgData name="Sensoy, Aykut" userId="6ecfe40b-f119-4da8-8ce5-748946498869" providerId="ADAL" clId="{5DE82B48-5CB9-1A46-8657-AF45D3D1F941}" dt="2025-01-05T18:41:30.759" v="5696" actId="20577"/>
        <pc:sldMkLst>
          <pc:docMk/>
          <pc:sldMk cId="4157376232" sldId="267"/>
        </pc:sldMkLst>
      </pc:sldChg>
      <pc:sldChg chg="modSp mod">
        <pc:chgData name="Sensoy, Aykut" userId="6ecfe40b-f119-4da8-8ce5-748946498869" providerId="ADAL" clId="{5DE82B48-5CB9-1A46-8657-AF45D3D1F941}" dt="2025-01-05T18:43:46.178" v="5720" actId="20577"/>
        <pc:sldMkLst>
          <pc:docMk/>
          <pc:sldMk cId="1605726893" sldId="268"/>
        </pc:sldMkLst>
      </pc:sldChg>
      <pc:sldChg chg="modSp mod">
        <pc:chgData name="Sensoy, Aykut" userId="6ecfe40b-f119-4da8-8ce5-748946498869" providerId="ADAL" clId="{5DE82B48-5CB9-1A46-8657-AF45D3D1F941}" dt="2025-01-05T18:44:58.609" v="5728" actId="20577"/>
        <pc:sldMkLst>
          <pc:docMk/>
          <pc:sldMk cId="3866612533" sldId="269"/>
        </pc:sldMkLst>
      </pc:sldChg>
      <pc:sldChg chg="modSp mod ord">
        <pc:chgData name="Sensoy, Aykut" userId="6ecfe40b-f119-4da8-8ce5-748946498869" providerId="ADAL" clId="{5DE82B48-5CB9-1A46-8657-AF45D3D1F941}" dt="2025-01-05T18:43:31.542" v="5708" actId="20577"/>
        <pc:sldMkLst>
          <pc:docMk/>
          <pc:sldMk cId="2827430559" sldId="270"/>
        </pc:sldMkLst>
      </pc:sldChg>
      <pc:sldChg chg="del">
        <pc:chgData name="Sensoy, Aykut" userId="6ecfe40b-f119-4da8-8ce5-748946498869" providerId="ADAL" clId="{5DE82B48-5CB9-1A46-8657-AF45D3D1F941}" dt="2024-12-30T12:30:37.120" v="2517" actId="2696"/>
        <pc:sldMkLst>
          <pc:docMk/>
          <pc:sldMk cId="1873507393" sldId="271"/>
        </pc:sldMkLst>
      </pc:sldChg>
      <pc:sldChg chg="del">
        <pc:chgData name="Sensoy, Aykut" userId="6ecfe40b-f119-4da8-8ce5-748946498869" providerId="ADAL" clId="{5DE82B48-5CB9-1A46-8657-AF45D3D1F941}" dt="2024-12-30T12:26:32.027" v="2480" actId="2696"/>
        <pc:sldMkLst>
          <pc:docMk/>
          <pc:sldMk cId="505573723" sldId="272"/>
        </pc:sldMkLst>
      </pc:sldChg>
      <pc:sldChg chg="del">
        <pc:chgData name="Sensoy, Aykut" userId="6ecfe40b-f119-4da8-8ce5-748946498869" providerId="ADAL" clId="{5DE82B48-5CB9-1A46-8657-AF45D3D1F941}" dt="2024-12-30T12:26:31.665" v="2479" actId="2696"/>
        <pc:sldMkLst>
          <pc:docMk/>
          <pc:sldMk cId="603705624" sldId="273"/>
        </pc:sldMkLst>
      </pc:sldChg>
      <pc:sldChg chg="del">
        <pc:chgData name="Sensoy, Aykut" userId="6ecfe40b-f119-4da8-8ce5-748946498869" providerId="ADAL" clId="{5DE82B48-5CB9-1A46-8657-AF45D3D1F941}" dt="2024-12-30T12:26:31.301" v="2478" actId="2696"/>
        <pc:sldMkLst>
          <pc:docMk/>
          <pc:sldMk cId="1125484770" sldId="274"/>
        </pc:sldMkLst>
      </pc:sldChg>
      <pc:sldChg chg="del">
        <pc:chgData name="Sensoy, Aykut" userId="6ecfe40b-f119-4da8-8ce5-748946498869" providerId="ADAL" clId="{5DE82B48-5CB9-1A46-8657-AF45D3D1F941}" dt="2024-12-30T12:26:30.900" v="2477" actId="2696"/>
        <pc:sldMkLst>
          <pc:docMk/>
          <pc:sldMk cId="8182745" sldId="275"/>
        </pc:sldMkLst>
      </pc:sldChg>
      <pc:sldChg chg="del">
        <pc:chgData name="Sensoy, Aykut" userId="6ecfe40b-f119-4da8-8ce5-748946498869" providerId="ADAL" clId="{5DE82B48-5CB9-1A46-8657-AF45D3D1F941}" dt="2024-12-30T12:26:30.485" v="2476" actId="2696"/>
        <pc:sldMkLst>
          <pc:docMk/>
          <pc:sldMk cId="3257283033" sldId="276"/>
        </pc:sldMkLst>
      </pc:sldChg>
      <pc:sldChg chg="del">
        <pc:chgData name="Sensoy, Aykut" userId="6ecfe40b-f119-4da8-8ce5-748946498869" providerId="ADAL" clId="{5DE82B48-5CB9-1A46-8657-AF45D3D1F941}" dt="2024-12-30T12:26:29.975" v="2475" actId="2696"/>
        <pc:sldMkLst>
          <pc:docMk/>
          <pc:sldMk cId="2421004336" sldId="277"/>
        </pc:sldMkLst>
      </pc:sldChg>
      <pc:sldChg chg="del">
        <pc:chgData name="Sensoy, Aykut" userId="6ecfe40b-f119-4da8-8ce5-748946498869" providerId="ADAL" clId="{5DE82B48-5CB9-1A46-8657-AF45D3D1F941}" dt="2024-12-30T12:26:29.501" v="2474" actId="2696"/>
        <pc:sldMkLst>
          <pc:docMk/>
          <pc:sldMk cId="571395231" sldId="278"/>
        </pc:sldMkLst>
      </pc:sldChg>
      <pc:sldChg chg="del">
        <pc:chgData name="Sensoy, Aykut" userId="6ecfe40b-f119-4da8-8ce5-748946498869" providerId="ADAL" clId="{5DE82B48-5CB9-1A46-8657-AF45D3D1F941}" dt="2024-12-30T12:26:29.052" v="2473" actId="2696"/>
        <pc:sldMkLst>
          <pc:docMk/>
          <pc:sldMk cId="4129468893" sldId="279"/>
        </pc:sldMkLst>
      </pc:sldChg>
      <pc:sldChg chg="del">
        <pc:chgData name="Sensoy, Aykut" userId="6ecfe40b-f119-4da8-8ce5-748946498869" providerId="ADAL" clId="{5DE82B48-5CB9-1A46-8657-AF45D3D1F941}" dt="2024-12-30T12:26:28.519" v="2472" actId="2696"/>
        <pc:sldMkLst>
          <pc:docMk/>
          <pc:sldMk cId="631652862" sldId="280"/>
        </pc:sldMkLst>
      </pc:sldChg>
      <pc:sldChg chg="del">
        <pc:chgData name="Sensoy, Aykut" userId="6ecfe40b-f119-4da8-8ce5-748946498869" providerId="ADAL" clId="{5DE82B48-5CB9-1A46-8657-AF45D3D1F941}" dt="2024-12-30T12:26:28.284" v="2471" actId="2696"/>
        <pc:sldMkLst>
          <pc:docMk/>
          <pc:sldMk cId="239300021" sldId="281"/>
        </pc:sldMkLst>
      </pc:sldChg>
      <pc:sldChg chg="del">
        <pc:chgData name="Sensoy, Aykut" userId="6ecfe40b-f119-4da8-8ce5-748946498869" providerId="ADAL" clId="{5DE82B48-5CB9-1A46-8657-AF45D3D1F941}" dt="2024-12-30T12:26:28.017" v="2470" actId="2696"/>
        <pc:sldMkLst>
          <pc:docMk/>
          <pc:sldMk cId="2069096428" sldId="282"/>
        </pc:sldMkLst>
      </pc:sldChg>
      <pc:sldChg chg="del">
        <pc:chgData name="Sensoy, Aykut" userId="6ecfe40b-f119-4da8-8ce5-748946498869" providerId="ADAL" clId="{5DE82B48-5CB9-1A46-8657-AF45D3D1F941}" dt="2024-12-30T12:26:27.736" v="2469" actId="2696"/>
        <pc:sldMkLst>
          <pc:docMk/>
          <pc:sldMk cId="105911705" sldId="283"/>
        </pc:sldMkLst>
      </pc:sldChg>
      <pc:sldChg chg="del">
        <pc:chgData name="Sensoy, Aykut" userId="6ecfe40b-f119-4da8-8ce5-748946498869" providerId="ADAL" clId="{5DE82B48-5CB9-1A46-8657-AF45D3D1F941}" dt="2024-12-30T12:26:27.371" v="2468" actId="2696"/>
        <pc:sldMkLst>
          <pc:docMk/>
          <pc:sldMk cId="1526749831" sldId="284"/>
        </pc:sldMkLst>
      </pc:sldChg>
      <pc:sldChg chg="del">
        <pc:chgData name="Sensoy, Aykut" userId="6ecfe40b-f119-4da8-8ce5-748946498869" providerId="ADAL" clId="{5DE82B48-5CB9-1A46-8657-AF45D3D1F941}" dt="2024-12-30T12:26:26.856" v="2467" actId="2696"/>
        <pc:sldMkLst>
          <pc:docMk/>
          <pc:sldMk cId="4230492296" sldId="285"/>
        </pc:sldMkLst>
      </pc:sldChg>
      <pc:sldChg chg="add del">
        <pc:chgData name="Sensoy, Aykut" userId="6ecfe40b-f119-4da8-8ce5-748946498869" providerId="ADAL" clId="{5DE82B48-5CB9-1A46-8657-AF45D3D1F941}" dt="2024-12-31T07:11:16.520" v="3926"/>
        <pc:sldMkLst>
          <pc:docMk/>
          <pc:sldMk cId="2788418475" sldId="286"/>
        </pc:sldMkLst>
      </pc:sldChg>
      <pc:sldChg chg="modSp mod">
        <pc:chgData name="Sensoy, Aykut" userId="6ecfe40b-f119-4da8-8ce5-748946498869" providerId="ADAL" clId="{5DE82B48-5CB9-1A46-8657-AF45D3D1F941}" dt="2024-12-31T08:08:13.435" v="4516" actId="113"/>
        <pc:sldMkLst>
          <pc:docMk/>
          <pc:sldMk cId="4027288936" sldId="287"/>
        </pc:sldMkLst>
      </pc:sldChg>
      <pc:sldChg chg="del">
        <pc:chgData name="Sensoy, Aykut" userId="6ecfe40b-f119-4da8-8ce5-748946498869" providerId="ADAL" clId="{5DE82B48-5CB9-1A46-8657-AF45D3D1F941}" dt="2024-12-30T10:48:47.343" v="2309" actId="2696"/>
        <pc:sldMkLst>
          <pc:docMk/>
          <pc:sldMk cId="142248348" sldId="288"/>
        </pc:sldMkLst>
      </pc:sldChg>
      <pc:sldChg chg="modSp mod modAnim">
        <pc:chgData name="Sensoy, Aykut" userId="6ecfe40b-f119-4da8-8ce5-748946498869" providerId="ADAL" clId="{5DE82B48-5CB9-1A46-8657-AF45D3D1F941}" dt="2024-12-31T07:27:20.216" v="4017"/>
        <pc:sldMkLst>
          <pc:docMk/>
          <pc:sldMk cId="1525142420" sldId="289"/>
        </pc:sldMkLst>
      </pc:sldChg>
      <pc:sldChg chg="modSp add mod">
        <pc:chgData name="Sensoy, Aykut" userId="6ecfe40b-f119-4da8-8ce5-748946498869" providerId="ADAL" clId="{5DE82B48-5CB9-1A46-8657-AF45D3D1F941}" dt="2024-12-31T07:54:23.313" v="4254" actId="20577"/>
        <pc:sldMkLst>
          <pc:docMk/>
          <pc:sldMk cId="364005247" sldId="290"/>
        </pc:sldMkLst>
        <pc:spChg chg="mod">
          <ac:chgData name="Sensoy, Aykut" userId="6ecfe40b-f119-4da8-8ce5-748946498869" providerId="ADAL" clId="{5DE82B48-5CB9-1A46-8657-AF45D3D1F941}" dt="2024-12-30T10:45:14.575" v="2296" actId="20577"/>
          <ac:spMkLst>
            <pc:docMk/>
            <pc:sldMk cId="364005247" sldId="290"/>
            <ac:spMk id="2" creationId="{B5F7D29B-D016-E756-C363-75FB9E14A696}"/>
          </ac:spMkLst>
        </pc:spChg>
        <pc:spChg chg="mod">
          <ac:chgData name="Sensoy, Aykut" userId="6ecfe40b-f119-4da8-8ce5-748946498869" providerId="ADAL" clId="{5DE82B48-5CB9-1A46-8657-AF45D3D1F941}" dt="2024-12-31T07:54:23.313" v="4254" actId="20577"/>
          <ac:spMkLst>
            <pc:docMk/>
            <pc:sldMk cId="364005247" sldId="290"/>
            <ac:spMk id="3" creationId="{BB795E99-04DF-0B92-D973-6B46100934DB}"/>
          </ac:spMkLst>
        </pc:spChg>
      </pc:sldChg>
      <pc:sldChg chg="addSp modSp add mod">
        <pc:chgData name="Sensoy, Aykut" userId="6ecfe40b-f119-4da8-8ce5-748946498869" providerId="ADAL" clId="{5DE82B48-5CB9-1A46-8657-AF45D3D1F941}" dt="2024-12-31T10:16:44.713" v="5367" actId="1076"/>
        <pc:sldMkLst>
          <pc:docMk/>
          <pc:sldMk cId="4097279919" sldId="291"/>
        </pc:sldMkLst>
      </pc:sldChg>
      <pc:sldChg chg="modSp add mod modAnim">
        <pc:chgData name="Sensoy, Aykut" userId="6ecfe40b-f119-4da8-8ce5-748946498869" providerId="ADAL" clId="{5DE82B48-5CB9-1A46-8657-AF45D3D1F941}" dt="2025-01-05T18:32:25.187" v="5576" actId="20577"/>
        <pc:sldMkLst>
          <pc:docMk/>
          <pc:sldMk cId="1915097711" sldId="292"/>
        </pc:sldMkLst>
      </pc:sldChg>
      <pc:sldChg chg="addSp delSp modSp new mod setBg">
        <pc:chgData name="Sensoy, Aykut" userId="6ecfe40b-f119-4da8-8ce5-748946498869" providerId="ADAL" clId="{5DE82B48-5CB9-1A46-8657-AF45D3D1F941}" dt="2024-12-31T10:28:37.509" v="5381" actId="20577"/>
        <pc:sldMkLst>
          <pc:docMk/>
          <pc:sldMk cId="1092271000" sldId="293"/>
        </pc:sldMkLst>
      </pc:sldChg>
      <pc:sldChg chg="addSp delSp modSp add mod setBg">
        <pc:chgData name="Sensoy, Aykut" userId="6ecfe40b-f119-4da8-8ce5-748946498869" providerId="ADAL" clId="{5DE82B48-5CB9-1A46-8657-AF45D3D1F941}" dt="2024-12-31T10:32:01.987" v="5383" actId="20577"/>
        <pc:sldMkLst>
          <pc:docMk/>
          <pc:sldMk cId="1620298269" sldId="294"/>
        </pc:sldMkLst>
      </pc:sldChg>
      <pc:sldChg chg="addSp delSp modSp add mod setBg delDesignElem">
        <pc:chgData name="Sensoy, Aykut" userId="6ecfe40b-f119-4da8-8ce5-748946498869" providerId="ADAL" clId="{5DE82B48-5CB9-1A46-8657-AF45D3D1F941}" dt="2024-12-31T10:32:04.428" v="5384" actId="20577"/>
        <pc:sldMkLst>
          <pc:docMk/>
          <pc:sldMk cId="259104641" sldId="295"/>
        </pc:sldMkLst>
      </pc:sldChg>
      <pc:sldChg chg="addSp delSp modSp new del mod setBg">
        <pc:chgData name="Sensoy, Aykut" userId="6ecfe40b-f119-4da8-8ce5-748946498869" providerId="ADAL" clId="{5DE82B48-5CB9-1A46-8657-AF45D3D1F941}" dt="2024-12-31T08:00:23.162" v="4407" actId="2696"/>
        <pc:sldMkLst>
          <pc:docMk/>
          <pc:sldMk cId="1586196857" sldId="295"/>
        </pc:sldMkLst>
      </pc:sldChg>
      <pc:sldChg chg="delSp add del mod setBg delDesignElem">
        <pc:chgData name="Sensoy, Aykut" userId="6ecfe40b-f119-4da8-8ce5-748946498869" providerId="ADAL" clId="{5DE82B48-5CB9-1A46-8657-AF45D3D1F941}" dt="2024-12-31T07:59:30.001" v="4353" actId="2696"/>
        <pc:sldMkLst>
          <pc:docMk/>
          <pc:sldMk cId="2456999124" sldId="295"/>
        </pc:sldMkLst>
      </pc:sldChg>
      <pc:sldChg chg="modSp new mod">
        <pc:chgData name="Sensoy, Aykut" userId="6ecfe40b-f119-4da8-8ce5-748946498869" providerId="ADAL" clId="{5DE82B48-5CB9-1A46-8657-AF45D3D1F941}" dt="2025-01-05T18:37:53.881" v="5632" actId="20577"/>
        <pc:sldMkLst>
          <pc:docMk/>
          <pc:sldMk cId="2941948209" sldId="296"/>
        </pc:sldMkLst>
      </pc:sldChg>
      <pc:sldChg chg="modSp new mod">
        <pc:chgData name="Sensoy, Aykut" userId="6ecfe40b-f119-4da8-8ce5-748946498869" providerId="ADAL" clId="{5DE82B48-5CB9-1A46-8657-AF45D3D1F941}" dt="2025-01-05T18:25:18.513" v="5385" actId="113"/>
        <pc:sldMkLst>
          <pc:docMk/>
          <pc:sldMk cId="3787609214" sldId="297"/>
        </pc:sldMkLst>
      </pc:sldChg>
      <pc:sldChg chg="modSp add mod ord">
        <pc:chgData name="Sensoy, Aykut" userId="6ecfe40b-f119-4da8-8ce5-748946498869" providerId="ADAL" clId="{5DE82B48-5CB9-1A46-8657-AF45D3D1F941}" dt="2025-01-05T18:38:29.290" v="5666" actId="20577"/>
        <pc:sldMkLst>
          <pc:docMk/>
          <pc:sldMk cId="3782267229" sldId="298"/>
        </pc:sldMkLst>
      </pc:sldChg>
    </pc:docChg>
  </pc:docChgLst>
  <pc:docChgLst>
    <pc:chgData name="Sensoy, Aykut" userId="6ecfe40b-f119-4da8-8ce5-748946498869" providerId="ADAL" clId="{0A727BB7-71ED-2E40-8545-70A9B560ED23}"/>
    <pc:docChg chg="undo addSld delSld modSld">
      <pc:chgData name="Sensoy, Aykut" userId="6ecfe40b-f119-4da8-8ce5-748946498869" providerId="ADAL" clId="{0A727BB7-71ED-2E40-8545-70A9B560ED23}" dt="2025-01-09T22:14:40.338" v="323" actId="2696"/>
      <pc:docMkLst>
        <pc:docMk/>
      </pc:docMkLst>
      <pc:sldChg chg="modSp mod">
        <pc:chgData name="Sensoy, Aykut" userId="6ecfe40b-f119-4da8-8ce5-748946498869" providerId="ADAL" clId="{0A727BB7-71ED-2E40-8545-70A9B560ED23}" dt="2025-01-05T19:59:51.336" v="1" actId="20577"/>
        <pc:sldMkLst>
          <pc:docMk/>
          <pc:sldMk cId="1402145065" sldId="256"/>
        </pc:sldMkLst>
        <pc:spChg chg="mod">
          <ac:chgData name="Sensoy, Aykut" userId="6ecfe40b-f119-4da8-8ce5-748946498869" providerId="ADAL" clId="{0A727BB7-71ED-2E40-8545-70A9B560ED23}" dt="2025-01-05T19:59:51.336" v="1" actId="20577"/>
          <ac:spMkLst>
            <pc:docMk/>
            <pc:sldMk cId="1402145065" sldId="256"/>
            <ac:spMk id="3" creationId="{5496F223-CA88-A083-6C55-8897127967F1}"/>
          </ac:spMkLst>
        </pc:spChg>
      </pc:sldChg>
      <pc:sldChg chg="del">
        <pc:chgData name="Sensoy, Aykut" userId="6ecfe40b-f119-4da8-8ce5-748946498869" providerId="ADAL" clId="{0A727BB7-71ED-2E40-8545-70A9B560ED23}" dt="2025-01-05T20:07:37.599" v="214" actId="2696"/>
        <pc:sldMkLst>
          <pc:docMk/>
          <pc:sldMk cId="4157376232" sldId="267"/>
        </pc:sldMkLst>
      </pc:sldChg>
      <pc:sldChg chg="del">
        <pc:chgData name="Sensoy, Aykut" userId="6ecfe40b-f119-4da8-8ce5-748946498869" providerId="ADAL" clId="{0A727BB7-71ED-2E40-8545-70A9B560ED23}" dt="2025-01-05T20:07:37.218" v="212" actId="2696"/>
        <pc:sldMkLst>
          <pc:docMk/>
          <pc:sldMk cId="1605726893" sldId="268"/>
        </pc:sldMkLst>
      </pc:sldChg>
      <pc:sldChg chg="del">
        <pc:chgData name="Sensoy, Aykut" userId="6ecfe40b-f119-4da8-8ce5-748946498869" providerId="ADAL" clId="{0A727BB7-71ED-2E40-8545-70A9B560ED23}" dt="2025-01-05T20:07:37.415" v="213" actId="2696"/>
        <pc:sldMkLst>
          <pc:docMk/>
          <pc:sldMk cId="3866612533" sldId="269"/>
        </pc:sldMkLst>
      </pc:sldChg>
      <pc:sldChg chg="add del">
        <pc:chgData name="Sensoy, Aykut" userId="6ecfe40b-f119-4da8-8ce5-748946498869" providerId="ADAL" clId="{0A727BB7-71ED-2E40-8545-70A9B560ED23}" dt="2025-01-09T22:13:58.893" v="294"/>
        <pc:sldMkLst>
          <pc:docMk/>
          <pc:sldMk cId="2827430559" sldId="270"/>
        </pc:sldMkLst>
      </pc:sldChg>
      <pc:sldChg chg="modSp add del mod">
        <pc:chgData name="Sensoy, Aykut" userId="6ecfe40b-f119-4da8-8ce5-748946498869" providerId="ADAL" clId="{0A727BB7-71ED-2E40-8545-70A9B560ED23}" dt="2025-01-05T20:07:48.130" v="219" actId="2696"/>
        <pc:sldMkLst>
          <pc:docMk/>
          <pc:sldMk cId="4027288936" sldId="287"/>
        </pc:sldMkLst>
      </pc:sldChg>
      <pc:sldChg chg="del">
        <pc:chgData name="Sensoy, Aykut" userId="6ecfe40b-f119-4da8-8ce5-748946498869" providerId="ADAL" clId="{0A727BB7-71ED-2E40-8545-70A9B560ED23}" dt="2025-01-05T20:07:34.562" v="203" actId="2696"/>
        <pc:sldMkLst>
          <pc:docMk/>
          <pc:sldMk cId="1525142420" sldId="289"/>
        </pc:sldMkLst>
      </pc:sldChg>
      <pc:sldChg chg="modSp mod">
        <pc:chgData name="Sensoy, Aykut" userId="6ecfe40b-f119-4da8-8ce5-748946498869" providerId="ADAL" clId="{0A727BB7-71ED-2E40-8545-70A9B560ED23}" dt="2025-01-09T22:14:33.722" v="321" actId="20577"/>
        <pc:sldMkLst>
          <pc:docMk/>
          <pc:sldMk cId="364005247" sldId="290"/>
        </pc:sldMkLst>
        <pc:spChg chg="mod">
          <ac:chgData name="Sensoy, Aykut" userId="6ecfe40b-f119-4da8-8ce5-748946498869" providerId="ADAL" clId="{0A727BB7-71ED-2E40-8545-70A9B560ED23}" dt="2025-01-09T22:14:33.722" v="321" actId="20577"/>
          <ac:spMkLst>
            <pc:docMk/>
            <pc:sldMk cId="364005247" sldId="290"/>
            <ac:spMk id="3" creationId="{BB795E99-04DF-0B92-D973-6B46100934DB}"/>
          </ac:spMkLst>
        </pc:spChg>
      </pc:sldChg>
      <pc:sldChg chg="add del">
        <pc:chgData name="Sensoy, Aykut" userId="6ecfe40b-f119-4da8-8ce5-748946498869" providerId="ADAL" clId="{0A727BB7-71ED-2E40-8545-70A9B560ED23}" dt="2025-01-05T20:07:48.615" v="220" actId="2696"/>
        <pc:sldMkLst>
          <pc:docMk/>
          <pc:sldMk cId="2640305298" sldId="291"/>
        </pc:sldMkLst>
      </pc:sldChg>
      <pc:sldChg chg="del">
        <pc:chgData name="Sensoy, Aykut" userId="6ecfe40b-f119-4da8-8ce5-748946498869" providerId="ADAL" clId="{0A727BB7-71ED-2E40-8545-70A9B560ED23}" dt="2025-01-05T20:07:36.364" v="208" actId="2696"/>
        <pc:sldMkLst>
          <pc:docMk/>
          <pc:sldMk cId="4097279919" sldId="291"/>
        </pc:sldMkLst>
      </pc:sldChg>
      <pc:sldChg chg="modSp new del mod">
        <pc:chgData name="Sensoy, Aykut" userId="6ecfe40b-f119-4da8-8ce5-748946498869" providerId="ADAL" clId="{0A727BB7-71ED-2E40-8545-70A9B560ED23}" dt="2025-01-09T22:14:22.321" v="319" actId="2696"/>
        <pc:sldMkLst>
          <pc:docMk/>
          <pc:sldMk cId="4233154231" sldId="291"/>
        </pc:sldMkLst>
      </pc:sldChg>
      <pc:sldChg chg="del">
        <pc:chgData name="Sensoy, Aykut" userId="6ecfe40b-f119-4da8-8ce5-748946498869" providerId="ADAL" clId="{0A727BB7-71ED-2E40-8545-70A9B560ED23}" dt="2025-01-05T20:07:35.022" v="204" actId="2696"/>
        <pc:sldMkLst>
          <pc:docMk/>
          <pc:sldMk cId="1915097711" sldId="292"/>
        </pc:sldMkLst>
      </pc:sldChg>
      <pc:sldChg chg="modSp new mod">
        <pc:chgData name="Sensoy, Aykut" userId="6ecfe40b-f119-4da8-8ce5-748946498869" providerId="ADAL" clId="{0A727BB7-71ED-2E40-8545-70A9B560ED23}" dt="2025-01-05T20:08:00.459" v="240" actId="20577"/>
        <pc:sldMkLst>
          <pc:docMk/>
          <pc:sldMk cId="3039861850" sldId="292"/>
        </pc:sldMkLst>
      </pc:sldChg>
      <pc:sldChg chg="modSp new del mod">
        <pc:chgData name="Sensoy, Aykut" userId="6ecfe40b-f119-4da8-8ce5-748946498869" providerId="ADAL" clId="{0A727BB7-71ED-2E40-8545-70A9B560ED23}" dt="2025-01-09T22:14:38.197" v="322" actId="2696"/>
        <pc:sldMkLst>
          <pc:docMk/>
          <pc:sldMk cId="542518625" sldId="293"/>
        </pc:sldMkLst>
      </pc:sldChg>
      <pc:sldChg chg="del">
        <pc:chgData name="Sensoy, Aykut" userId="6ecfe40b-f119-4da8-8ce5-748946498869" providerId="ADAL" clId="{0A727BB7-71ED-2E40-8545-70A9B560ED23}" dt="2025-01-05T20:07:36.564" v="209" actId="2696"/>
        <pc:sldMkLst>
          <pc:docMk/>
          <pc:sldMk cId="1092271000" sldId="293"/>
        </pc:sldMkLst>
      </pc:sldChg>
      <pc:sldChg chg="del">
        <pc:chgData name="Sensoy, Aykut" userId="6ecfe40b-f119-4da8-8ce5-748946498869" providerId="ADAL" clId="{0A727BB7-71ED-2E40-8545-70A9B560ED23}" dt="2025-01-05T20:07:36.792" v="210" actId="2696"/>
        <pc:sldMkLst>
          <pc:docMk/>
          <pc:sldMk cId="1620298269" sldId="294"/>
        </pc:sldMkLst>
      </pc:sldChg>
      <pc:sldChg chg="modSp new mod">
        <pc:chgData name="Sensoy, Aykut" userId="6ecfe40b-f119-4da8-8ce5-748946498869" providerId="ADAL" clId="{0A727BB7-71ED-2E40-8545-70A9B560ED23}" dt="2025-01-05T20:08:22.437" v="274" actId="20577"/>
        <pc:sldMkLst>
          <pc:docMk/>
          <pc:sldMk cId="2542880530" sldId="294"/>
        </pc:sldMkLst>
        <pc:spChg chg="mod">
          <ac:chgData name="Sensoy, Aykut" userId="6ecfe40b-f119-4da8-8ce5-748946498869" providerId="ADAL" clId="{0A727BB7-71ED-2E40-8545-70A9B560ED23}" dt="2025-01-05T20:08:22.437" v="274" actId="20577"/>
          <ac:spMkLst>
            <pc:docMk/>
            <pc:sldMk cId="2542880530" sldId="294"/>
            <ac:spMk id="2" creationId="{428FF591-4271-CE0E-FC6F-0FB59F263C81}"/>
          </ac:spMkLst>
        </pc:spChg>
      </pc:sldChg>
      <pc:sldChg chg="del">
        <pc:chgData name="Sensoy, Aykut" userId="6ecfe40b-f119-4da8-8ce5-748946498869" providerId="ADAL" clId="{0A727BB7-71ED-2E40-8545-70A9B560ED23}" dt="2025-01-05T20:07:37.014" v="211" actId="2696"/>
        <pc:sldMkLst>
          <pc:docMk/>
          <pc:sldMk cId="259104641" sldId="295"/>
        </pc:sldMkLst>
      </pc:sldChg>
      <pc:sldChg chg="modSp new del mod">
        <pc:chgData name="Sensoy, Aykut" userId="6ecfe40b-f119-4da8-8ce5-748946498869" providerId="ADAL" clId="{0A727BB7-71ED-2E40-8545-70A9B560ED23}" dt="2025-01-09T22:14:40.338" v="323" actId="2696"/>
        <pc:sldMkLst>
          <pc:docMk/>
          <pc:sldMk cId="3880429339" sldId="295"/>
        </pc:sldMkLst>
      </pc:sldChg>
      <pc:sldChg chg="del">
        <pc:chgData name="Sensoy, Aykut" userId="6ecfe40b-f119-4da8-8ce5-748946498869" providerId="ADAL" clId="{0A727BB7-71ED-2E40-8545-70A9B560ED23}" dt="2025-01-05T20:07:35.766" v="206" actId="2696"/>
        <pc:sldMkLst>
          <pc:docMk/>
          <pc:sldMk cId="2941948209" sldId="296"/>
        </pc:sldMkLst>
      </pc:sldChg>
      <pc:sldChg chg="del">
        <pc:chgData name="Sensoy, Aykut" userId="6ecfe40b-f119-4da8-8ce5-748946498869" providerId="ADAL" clId="{0A727BB7-71ED-2E40-8545-70A9B560ED23}" dt="2025-01-05T20:07:35.400" v="205" actId="2696"/>
        <pc:sldMkLst>
          <pc:docMk/>
          <pc:sldMk cId="3787609214" sldId="297"/>
        </pc:sldMkLst>
      </pc:sldChg>
      <pc:sldChg chg="del">
        <pc:chgData name="Sensoy, Aykut" userId="6ecfe40b-f119-4da8-8ce5-748946498869" providerId="ADAL" clId="{0A727BB7-71ED-2E40-8545-70A9B560ED23}" dt="2025-01-05T20:07:36.097" v="207" actId="2696"/>
        <pc:sldMkLst>
          <pc:docMk/>
          <pc:sldMk cId="3782267229" sldId="298"/>
        </pc:sldMkLst>
      </pc:sldChg>
      <pc:sldChg chg="add">
        <pc:chgData name="Sensoy, Aykut" userId="6ecfe40b-f119-4da8-8ce5-748946498869" providerId="ADAL" clId="{0A727BB7-71ED-2E40-8545-70A9B560ED23}" dt="2025-01-09T22:13:58.893" v="294"/>
        <pc:sldMkLst>
          <pc:docMk/>
          <pc:sldMk cId="2218098438" sldId="305"/>
        </pc:sldMkLst>
      </pc:sldChg>
      <pc:sldChg chg="add">
        <pc:chgData name="Sensoy, Aykut" userId="6ecfe40b-f119-4da8-8ce5-748946498869" providerId="ADAL" clId="{0A727BB7-71ED-2E40-8545-70A9B560ED23}" dt="2025-01-09T22:13:58.893" v="294"/>
        <pc:sldMkLst>
          <pc:docMk/>
          <pc:sldMk cId="606886893" sldId="312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5D129-3F7C-D440-B949-9E682A9C35B9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CC9D8-2405-D04A-8A34-BA92D321B7F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9660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8F1001-C72B-A980-15B3-8A8886477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72C8AA-68DB-147E-3B00-87AA4C723A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28A082-686A-F10C-B734-CD1321ACB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285DA90-5FC2-FB71-C1C7-7A3EF7329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E93C77-494A-224A-8E68-F8794E395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1208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69A0C8-F278-8563-4AE8-A2A06B9A8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E76CAD-E132-FADA-2F74-87CC29910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6340A2-7E8F-85C9-84B9-7ED996EBA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92B9B0-2015-CB4F-B268-CD0B3F2F5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D985E1F-C038-9D2C-3440-2F308448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8654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4037728-3B0D-3686-B5CB-683F40210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C84E8BF-3A10-3ED3-C62C-68B10CB773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812D92-88CF-4D7C-3F42-2D88092FC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CFF4746-118C-67D3-2731-3D749107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BC0A4F-4D56-3E07-B0E8-D96D6E1DC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159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5BCBBA-E549-5E3C-5E0A-F530B93A0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B6E883-63AC-B247-AE3D-50B3AE990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19F4BD-3EC2-42DB-0BB1-5A00E8B05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808EA1-3874-A062-1E34-FC08DA66C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434D07-EF0B-5FF8-E292-B16CB9777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5428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11C767-3189-9483-C364-B75114F74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2EC7734-C647-474E-7A47-18E32E54E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781DA5-6825-18DB-506C-50AFC46D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466F99-7D96-715D-3F8F-25432A264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2FC45B-34F1-783D-992B-732A97913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61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4240E9-D884-42E1-8FDA-C77E8F8D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54CF84-64AF-1BF6-AB97-543F4BE7B4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B18A875-2689-AD82-1D5B-556022A67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3326E67-A7D2-F043-88D7-21174F523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7BB45DD-35FF-CBDC-D135-17E29A051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DE301C6-CD92-F504-6585-620EA9735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423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63956D-9215-2A6B-3B46-CF1FB5AF4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C316D65-C3BA-8FB5-A227-016D43CD7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4D4081-0144-F54A-14D2-8DAA558B3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188F57-02A7-C356-05B9-2C038724FF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07E44EF-E37B-F75B-736E-FE81ABF2B0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DCFBED2-7296-78AA-FCEA-F19525259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790D8B4-4476-3DA4-BE9B-9990DEAC5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4E60B58-D5ED-6607-6D1B-8DBF34AE2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0897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E13011-514C-E13C-91DD-12EBE142B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D7BCBD-E336-629B-B8DC-897F93576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67CCEE9-9638-C8AF-3D56-C3486A05A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B19B678-BB4A-EF32-72CE-CEAC6A9A6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042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56147CC-83AD-32CD-1C62-6B99EF8EA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2FD06B-38D9-8285-B98F-F4C610ACF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EF62105-5322-0511-4D02-E0283AE96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2172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1831A8-65B3-408C-BDEA-C5384008C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C6B2E5-89C3-277F-7CBD-94C3596CA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493565A-1765-4E15-69E6-105BBDEA0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A9E7EBF-9690-7BB6-DF00-C1D9EDB4B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992FC9B-A6F6-91AA-D1AA-4F303C96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E1CA996-3AF1-51C9-CA26-F7215A763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201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EBAD88-F057-891C-7473-D7007D8D4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06AC247-C1C6-62BB-5A56-EAF9E225A3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065B75-3359-9BDC-F480-34652A2FD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7F8A847-6FEA-26B3-D559-CEF0D9AD4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71C8AA-4B0C-1813-36C2-B49757856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638B91-8099-5B45-A7C7-40451BA7B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7620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0716296-D3A5-DB7B-9C0C-72D54C9DD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F53F34-2E8F-3D65-D7A6-5C19EE822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802CAA-1D03-07E0-7B5C-3C086A91A0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D02665-02A2-134A-B107-F4B484FCD166}" type="datetimeFigureOut">
              <a:rPr lang="de-DE" smtClean="0"/>
              <a:t>24.01.25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DD0ED5-3AC2-7800-03C7-FACAF8B5D7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09B1CC-0180-2EB1-426A-6527313F80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71625C-EFA6-3F46-B7A3-CFBA350985D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1667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WAI/WCAG22/Understanding/contrast-enhanced" TargetMode="External"/><Relationship Id="rId2" Type="http://schemas.openxmlformats.org/officeDocument/2006/relationships/hyperlink" Target="https://www.w3.org/WAI/WCAG22/Understanding/contrast-minimu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3.org/WAI/WCAG22/Techniques/general/G183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WAI/WCAG22/Understanding/text-spacing.html" TargetMode="External"/><Relationship Id="rId2" Type="http://schemas.openxmlformats.org/officeDocument/2006/relationships/hyperlink" Target="https://www.w3.org/WAI/WCAG21/Understanding/resize-text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WAI/WCAG22/Understanding/non-text-contrast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erwelt.ch/artikel/wildtiere-zoo/warum-sind-tiger-orange-482365" TargetMode="External"/><Relationship Id="rId7" Type="http://schemas.openxmlformats.org/officeDocument/2006/relationships/hyperlink" Target="https://gehirngerecht.digital/wie-du-barrierefreie-farben-waehlst/" TargetMode="External"/><Relationship Id="rId2" Type="http://schemas.openxmlformats.org/officeDocument/2006/relationships/hyperlink" Target="https://de.wikipedia.org/wiki/Farbenblindhe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iegemedia.com/contrast-ratio" TargetMode="External"/><Relationship Id="rId5" Type="http://schemas.openxmlformats.org/officeDocument/2006/relationships/hyperlink" Target="https://stolperfrei.digital/wie-berechnet-sich-kontrast-zwischen-farben/" TargetMode="External"/><Relationship Id="rId4" Type="http://schemas.openxmlformats.org/officeDocument/2006/relationships/hyperlink" Target="https://www.docma.info/blog/farbunterabtastung-420-wer-bietet-mehr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536598-BFC8-BCDA-3534-15D4F696E0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Web Frontend Accessibility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496F223-CA88-A083-6C55-8897127967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Inhalte im Web-Browser barrierefrei gestalten</a:t>
            </a:r>
          </a:p>
          <a:p>
            <a:r>
              <a:rPr lang="de-DE" dirty="0"/>
              <a:t>Teil 4</a:t>
            </a:r>
          </a:p>
          <a:p>
            <a:r>
              <a:rPr lang="de-DE" dirty="0"/>
              <a:t>Aykut Şensoy</a:t>
            </a:r>
          </a:p>
        </p:txBody>
      </p:sp>
    </p:spTree>
    <p:extLst>
      <p:ext uri="{BB962C8B-B14F-4D97-AF65-F5344CB8AC3E}">
        <p14:creationId xmlns:p14="http://schemas.microsoft.com/office/powerpoint/2010/main" val="1402145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C7756-13D6-DF3E-13A0-240C41107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F91B1-5580-5F11-FB7A-F890FD4F4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FBDBC-12C8-B412-2BF0-7075E18D6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endParaRPr lang="en-DE" dirty="0"/>
          </a:p>
          <a:p>
            <a:endParaRPr lang="en-DE" dirty="0"/>
          </a:p>
          <a:p>
            <a:endParaRPr lang="en-DE" dirty="0"/>
          </a:p>
        </p:txBody>
      </p:sp>
      <p:pic>
        <p:nvPicPr>
          <p:cNvPr id="5" name="Picture 4" descr="A screenshot of a table&#10;&#10;AI-generated content may be incorrect.">
            <a:extLst>
              <a:ext uri="{FF2B5EF4-FFF2-40B4-BE49-F238E27FC236}">
                <a16:creationId xmlns:a16="http://schemas.microsoft.com/office/drawing/2014/main" id="{6A1F9ECC-E8D9-C3F6-C027-62459C19A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90688"/>
            <a:ext cx="7772400" cy="394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440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6CC5BC-748F-EADC-8344-991EDFE5D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1A833-3D18-62E7-6D86-2E4C7048E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 err="1">
                <a:latin typeface="+mj-lt"/>
                <a:ea typeface="+mj-ea"/>
                <a:cs typeface="+mj-cs"/>
              </a:rPr>
              <a:t>Farben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und </a:t>
            </a:r>
            <a:r>
              <a:rPr lang="en-US" sz="5400" kern="1200" dirty="0" err="1">
                <a:latin typeface="+mj-lt"/>
                <a:ea typeface="+mj-ea"/>
                <a:cs typeface="+mj-cs"/>
              </a:rPr>
              <a:t>Kontraste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- </a:t>
            </a:r>
            <a:r>
              <a:rPr lang="en-US" sz="5400" kern="1200" dirty="0" err="1">
                <a:latin typeface="+mj-lt"/>
                <a:ea typeface="+mj-ea"/>
                <a:cs typeface="+mj-cs"/>
              </a:rPr>
              <a:t>Beispiel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rot-</a:t>
            </a:r>
            <a:r>
              <a:rPr lang="en-US" sz="5400" kern="1200" dirty="0" err="1">
                <a:latin typeface="+mj-lt"/>
                <a:ea typeface="+mj-ea"/>
                <a:cs typeface="+mj-cs"/>
              </a:rPr>
              <a:t>grün</a:t>
            </a:r>
            <a:endParaRPr lang="en-US" sz="54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12" name="Content Placeholder 11" descr="A close-up of a traffic light&#10;&#10;AI-generated content may be incorrect.">
            <a:extLst>
              <a:ext uri="{FF2B5EF4-FFF2-40B4-BE49-F238E27FC236}">
                <a16:creationId xmlns:a16="http://schemas.microsoft.com/office/drawing/2014/main" id="{5ED8BBD9-98FF-DA74-855B-11096C8B73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30"/>
          <a:stretch/>
        </p:blipFill>
        <p:spPr>
          <a:xfrm>
            <a:off x="12600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6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Content Placeholder 73">
            <a:extLst>
              <a:ext uri="{FF2B5EF4-FFF2-40B4-BE49-F238E27FC236}">
                <a16:creationId xmlns:a16="http://schemas.microsoft.com/office/drawing/2014/main" id="{5DF78068-B951-9362-4B6E-E9E3B9583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kern="1200">
                <a:latin typeface="+mn-lt"/>
                <a:ea typeface="+mn-ea"/>
                <a:cs typeface="+mn-cs"/>
              </a:rPr>
              <a:t>Rot und Grün sollten für funktionale Zwecke nicht nebeneinader verwendet werden!</a:t>
            </a:r>
          </a:p>
        </p:txBody>
      </p:sp>
    </p:spTree>
    <p:extLst>
      <p:ext uri="{BB962C8B-B14F-4D97-AF65-F5344CB8AC3E}">
        <p14:creationId xmlns:p14="http://schemas.microsoft.com/office/powerpoint/2010/main" val="430221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73B433-98FA-E615-DFC4-F66B12B07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E93691CF-E17C-D86E-DA7A-276D08709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1ED589-5295-D71E-C4CB-C10E3274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 err="1">
                <a:latin typeface="+mj-lt"/>
                <a:ea typeface="+mj-ea"/>
                <a:cs typeface="+mj-cs"/>
              </a:rPr>
              <a:t>Farben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und </a:t>
            </a:r>
            <a:r>
              <a:rPr lang="en-US" sz="5400" kern="1200" dirty="0" err="1">
                <a:latin typeface="+mj-lt"/>
                <a:ea typeface="+mj-ea"/>
                <a:cs typeface="+mj-cs"/>
              </a:rPr>
              <a:t>Kontraste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- </a:t>
            </a:r>
            <a:r>
              <a:rPr lang="en-US" sz="5400" kern="1200" dirty="0" err="1">
                <a:latin typeface="+mj-lt"/>
                <a:ea typeface="+mj-ea"/>
                <a:cs typeface="+mj-cs"/>
              </a:rPr>
              <a:t>Beispiel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rot-</a:t>
            </a:r>
            <a:r>
              <a:rPr lang="en-US" sz="5400" kern="1200" dirty="0" err="1">
                <a:latin typeface="+mj-lt"/>
                <a:ea typeface="+mj-ea"/>
                <a:cs typeface="+mj-cs"/>
              </a:rPr>
              <a:t>grün</a:t>
            </a:r>
            <a:endParaRPr lang="en-US" sz="54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7BD5514-FA35-6A5C-0146-0CECA56A71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23" r="2923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6" name="sketchy line">
            <a:extLst>
              <a:ext uri="{FF2B5EF4-FFF2-40B4-BE49-F238E27FC236}">
                <a16:creationId xmlns:a16="http://schemas.microsoft.com/office/drawing/2014/main" id="{0BD76DC9-1A29-3C5E-4144-A35D6FC2C0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Content Placeholder 73">
            <a:extLst>
              <a:ext uri="{FF2B5EF4-FFF2-40B4-BE49-F238E27FC236}">
                <a16:creationId xmlns:a16="http://schemas.microsoft.com/office/drawing/2014/main" id="{A51DDA72-5826-5ACE-F817-AEA83DB5A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kern="1200">
                <a:latin typeface="+mn-lt"/>
                <a:ea typeface="+mn-ea"/>
                <a:cs typeface="+mn-cs"/>
              </a:rPr>
              <a:t>Rot und Grün sollten für funktionale Zwecke nicht nebeneinader verwendet werden!</a:t>
            </a:r>
          </a:p>
        </p:txBody>
      </p:sp>
    </p:spTree>
    <p:extLst>
      <p:ext uri="{BB962C8B-B14F-4D97-AF65-F5344CB8AC3E}">
        <p14:creationId xmlns:p14="http://schemas.microsoft.com/office/powerpoint/2010/main" val="481285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90EB9C-D57C-83D9-09A7-2CFABE982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E7245-35C4-20C1-CB87-317A2C9C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Farben und Kontraste - Beispiel blau-gelb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DE350D9-2F7E-6655-F54E-F1903E4E4C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79" b="2579"/>
          <a:stretch/>
        </p:blipFill>
        <p:spPr>
          <a:xfrm>
            <a:off x="20" y="-1800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0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5028B6D9-361F-A2FF-8203-9E8C951CB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/>
              <a:t>Blau und Geld sollten für funktionale Zwecke nicht nebeneinader verwendet werden!</a:t>
            </a:r>
          </a:p>
        </p:txBody>
      </p:sp>
    </p:spTree>
    <p:extLst>
      <p:ext uri="{BB962C8B-B14F-4D97-AF65-F5344CB8AC3E}">
        <p14:creationId xmlns:p14="http://schemas.microsoft.com/office/powerpoint/2010/main" val="1959515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BE0AD1-2448-8651-2BBB-734E94797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6C71C16B-06A7-7DDF-646B-1DD9373CE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EFC9CA-8F4E-61EB-F676-C9F1A085F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Farben und Kontraste - Beispiel blau-gelb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330E638-B5D4-8310-C83B-90AD401FAE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79" b="2579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0" name="sketchy line">
            <a:extLst>
              <a:ext uri="{FF2B5EF4-FFF2-40B4-BE49-F238E27FC236}">
                <a16:creationId xmlns:a16="http://schemas.microsoft.com/office/drawing/2014/main" id="{BF3C8070-6C37-CABC-2406-4ACEE0B89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3B6551F5-86A3-CCBA-035F-85A01302DA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/>
              <a:t>Blau und Geld sollten für funktionale Zwecke nicht nebeneinader verwendet werden!</a:t>
            </a:r>
          </a:p>
        </p:txBody>
      </p:sp>
    </p:spTree>
    <p:extLst>
      <p:ext uri="{BB962C8B-B14F-4D97-AF65-F5344CB8AC3E}">
        <p14:creationId xmlns:p14="http://schemas.microsoft.com/office/powerpoint/2010/main" val="1298653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7C073A-3261-422C-C950-27A56597A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DE" sz="4200"/>
              <a:t>Farben und Kontraste – Ishihara Farbtafeln</a:t>
            </a:r>
          </a:p>
        </p:txBody>
      </p:sp>
      <p:sp>
        <p:nvSpPr>
          <p:cNvPr id="40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8">
            <a:extLst>
              <a:ext uri="{FF2B5EF4-FFF2-40B4-BE49-F238E27FC236}">
                <a16:creationId xmlns:a16="http://schemas.microsoft.com/office/drawing/2014/main" id="{1EB0CA3E-E0A8-B2FA-EA4E-F0991C0EE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/>
              <a:t>Die Ishihara-Farbtafeln sind ein Farbsehtest zum Nachweis vor allem angeborener rot-grün-Farbsehstörungen. Es sind Testtafeln enthalten zur Aufdeckung einer Rot-Grün-Sehschwäche, zur differenzierten Erkennung einer Rotschwäche / Rotblindheit, einer Grünschwäche / Grünblindheit und der völligen Farbenblindheit. Tafeln zur Testung des Blau-Gelb-Farbsehens sind nicht enthalten.</a:t>
            </a:r>
          </a:p>
          <a:p>
            <a:pPr marL="0" indent="0">
              <a:buNone/>
            </a:pPr>
            <a:endParaRPr lang="en-US" sz="1700"/>
          </a:p>
          <a:p>
            <a:pPr marL="0" indent="0">
              <a:buNone/>
            </a:pPr>
            <a:r>
              <a:rPr lang="en-US" sz="1700"/>
              <a:t>Der japanische Augenarzt Shinobu Ishihara, der selbst farbblind war, veröffentlichte diese Testreihe erstmals 1917.</a:t>
            </a:r>
          </a:p>
        </p:txBody>
      </p:sp>
      <p:pic>
        <p:nvPicPr>
          <p:cNvPr id="5" name="Content Placeholder 4" descr="A collection of numbers in circles&#10;&#10;AI-generated content may be incorrect.">
            <a:extLst>
              <a:ext uri="{FF2B5EF4-FFF2-40B4-BE49-F238E27FC236}">
                <a16:creationId xmlns:a16="http://schemas.microsoft.com/office/drawing/2014/main" id="{B0B6F6B5-3E35-7088-4469-BE164D9534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99" r="1593" b="-3"/>
          <a:stretch/>
        </p:blipFill>
        <p:spPr>
          <a:xfrm>
            <a:off x="6145447" y="640080"/>
            <a:ext cx="536617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597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31B45-5CB6-E2AC-FB88-2A4DD232F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72534-A618-44B6-67BF-DEAFF4FCA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Definition Kontrast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D6B5A-E160-7647-6022-55EB9F839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en-GB" dirty="0">
                <a:solidFill>
                  <a:srgbClr val="333333"/>
                </a:solidFill>
                <a:latin typeface="cv-linear"/>
              </a:rPr>
              <a:t>Der </a:t>
            </a:r>
            <a:r>
              <a:rPr lang="en-GB" dirty="0" err="1">
                <a:solidFill>
                  <a:srgbClr val="333333"/>
                </a:solidFill>
                <a:latin typeface="cv-linear"/>
              </a:rPr>
              <a:t>Begriff</a:t>
            </a:r>
            <a:r>
              <a:rPr lang="en-GB" dirty="0">
                <a:solidFill>
                  <a:srgbClr val="333333"/>
                </a:solidFill>
                <a:latin typeface="cv-linear"/>
              </a:rPr>
              <a:t> </a:t>
            </a:r>
            <a:r>
              <a:rPr lang="en-GB" dirty="0" err="1">
                <a:solidFill>
                  <a:srgbClr val="333333"/>
                </a:solidFill>
                <a:latin typeface="cv-linear"/>
              </a:rPr>
              <a:t>Kontrast</a:t>
            </a:r>
            <a:r>
              <a:rPr lang="en-GB" dirty="0">
                <a:solidFill>
                  <a:srgbClr val="333333"/>
                </a:solidFill>
                <a:latin typeface="cv-linear"/>
              </a:rPr>
              <a:t> </a:t>
            </a:r>
            <a:r>
              <a:rPr lang="en-GB" dirty="0" err="1">
                <a:solidFill>
                  <a:srgbClr val="333333"/>
                </a:solidFill>
                <a:latin typeface="cv-linear"/>
              </a:rPr>
              <a:t>bezeichnet</a:t>
            </a:r>
            <a:r>
              <a:rPr lang="en-GB" dirty="0">
                <a:solidFill>
                  <a:srgbClr val="333333"/>
                </a:solidFill>
                <a:latin typeface="cv-linear"/>
              </a:rPr>
              <a:t> den</a:t>
            </a:r>
            <a:r>
              <a:rPr lang="en-GB" dirty="0"/>
              <a:t> </a:t>
            </a:r>
            <a:r>
              <a:rPr lang="en-GB" dirty="0" err="1"/>
              <a:t>Unterschied</a:t>
            </a:r>
            <a:r>
              <a:rPr lang="en-GB" dirty="0"/>
              <a:t> </a:t>
            </a:r>
            <a:r>
              <a:rPr lang="en-GB" dirty="0" err="1"/>
              <a:t>zwischen</a:t>
            </a:r>
            <a:r>
              <a:rPr lang="en-GB" dirty="0"/>
              <a:t> </a:t>
            </a:r>
            <a:r>
              <a:rPr lang="en-GB" dirty="0" err="1"/>
              <a:t>hellen</a:t>
            </a:r>
            <a:r>
              <a:rPr lang="en-GB" dirty="0"/>
              <a:t> und </a:t>
            </a:r>
            <a:r>
              <a:rPr lang="en-GB" dirty="0" err="1"/>
              <a:t>dunklen</a:t>
            </a:r>
            <a:r>
              <a:rPr lang="en-GB" dirty="0"/>
              <a:t> </a:t>
            </a:r>
            <a:r>
              <a:rPr lang="en-GB" dirty="0" err="1"/>
              <a:t>Bereichen</a:t>
            </a:r>
            <a:r>
              <a:rPr lang="en-GB" dirty="0"/>
              <a:t> </a:t>
            </a:r>
            <a:r>
              <a:rPr lang="en-GB" dirty="0" err="1"/>
              <a:t>eines</a:t>
            </a:r>
            <a:r>
              <a:rPr lang="en-GB" dirty="0"/>
              <a:t> </a:t>
            </a:r>
            <a:r>
              <a:rPr lang="en-GB" dirty="0" err="1"/>
              <a:t>Bildes</a:t>
            </a:r>
            <a:r>
              <a:rPr lang="en-GB" dirty="0"/>
              <a:t>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</a:t>
            </a:r>
            <a:r>
              <a:rPr lang="en-GB" dirty="0" err="1"/>
              <a:t>Szene</a:t>
            </a:r>
            <a:r>
              <a:rPr lang="en-GB" dirty="0"/>
              <a:t>. Ein </a:t>
            </a:r>
            <a:r>
              <a:rPr lang="en-GB" dirty="0" err="1"/>
              <a:t>hoher</a:t>
            </a:r>
            <a:r>
              <a:rPr lang="en-GB" dirty="0"/>
              <a:t> </a:t>
            </a:r>
            <a:r>
              <a:rPr lang="en-GB" dirty="0" err="1"/>
              <a:t>Kontrast</a:t>
            </a:r>
            <a:r>
              <a:rPr lang="en-GB" dirty="0"/>
              <a:t> </a:t>
            </a:r>
            <a:r>
              <a:rPr lang="en-GB" dirty="0" err="1"/>
              <a:t>entsteht</a:t>
            </a:r>
            <a:r>
              <a:rPr lang="en-GB" dirty="0"/>
              <a:t>, </a:t>
            </a:r>
            <a:r>
              <a:rPr lang="en-GB" dirty="0" err="1"/>
              <a:t>wenn</a:t>
            </a:r>
            <a:r>
              <a:rPr lang="en-GB" dirty="0"/>
              <a:t> </a:t>
            </a:r>
            <a:r>
              <a:rPr lang="en-GB" dirty="0" err="1"/>
              <a:t>dunkle</a:t>
            </a:r>
            <a:r>
              <a:rPr lang="en-GB" dirty="0"/>
              <a:t> und </a:t>
            </a:r>
            <a:r>
              <a:rPr lang="en-GB" dirty="0" err="1"/>
              <a:t>helle</a:t>
            </a:r>
            <a:r>
              <a:rPr lang="en-GB" dirty="0"/>
              <a:t> </a:t>
            </a:r>
            <a:r>
              <a:rPr lang="en-GB" dirty="0" err="1"/>
              <a:t>Bereiche</a:t>
            </a:r>
            <a:r>
              <a:rPr lang="en-GB" dirty="0"/>
              <a:t> stark </a:t>
            </a:r>
            <a:r>
              <a:rPr lang="en-GB" dirty="0" err="1"/>
              <a:t>voneinander</a:t>
            </a:r>
            <a:r>
              <a:rPr lang="en-GB" dirty="0"/>
              <a:t> </a:t>
            </a:r>
            <a:r>
              <a:rPr lang="en-GB" dirty="0" err="1"/>
              <a:t>abweichen</a:t>
            </a:r>
            <a:r>
              <a:rPr lang="en-GB" dirty="0"/>
              <a:t>, </a:t>
            </a:r>
            <a:r>
              <a:rPr lang="en-GB" dirty="0" err="1"/>
              <a:t>während</a:t>
            </a:r>
            <a:r>
              <a:rPr lang="en-GB" dirty="0"/>
              <a:t> </a:t>
            </a:r>
            <a:r>
              <a:rPr lang="en-GB" dirty="0" err="1"/>
              <a:t>bei</a:t>
            </a:r>
            <a:r>
              <a:rPr lang="en-GB" dirty="0"/>
              <a:t> </a:t>
            </a:r>
            <a:r>
              <a:rPr lang="en-GB" dirty="0" err="1"/>
              <a:t>niedrigem</a:t>
            </a:r>
            <a:r>
              <a:rPr lang="en-GB" dirty="0"/>
              <a:t> </a:t>
            </a:r>
            <a:r>
              <a:rPr lang="en-GB" dirty="0" err="1"/>
              <a:t>Kontrast</a:t>
            </a:r>
            <a:r>
              <a:rPr lang="en-GB" dirty="0"/>
              <a:t> die </a:t>
            </a:r>
            <a:r>
              <a:rPr lang="en-GB" dirty="0" err="1"/>
              <a:t>Helligkeit</a:t>
            </a:r>
            <a:r>
              <a:rPr lang="en-GB" dirty="0"/>
              <a:t> der </a:t>
            </a:r>
            <a:r>
              <a:rPr lang="en-GB" dirty="0" err="1"/>
              <a:t>Elemente</a:t>
            </a:r>
            <a:r>
              <a:rPr lang="en-GB" dirty="0"/>
              <a:t> </a:t>
            </a:r>
            <a:r>
              <a:rPr lang="en-GB" dirty="0" err="1"/>
              <a:t>nahe</a:t>
            </a:r>
            <a:r>
              <a:rPr lang="en-GB" dirty="0"/>
              <a:t> </a:t>
            </a:r>
            <a:r>
              <a:rPr lang="en-GB" dirty="0" err="1"/>
              <a:t>beieinander</a:t>
            </a:r>
            <a:r>
              <a:rPr lang="en-GB" dirty="0"/>
              <a:t> </a:t>
            </a:r>
            <a:r>
              <a:rPr lang="en-GB" dirty="0" err="1"/>
              <a:t>liegt</a:t>
            </a:r>
            <a:r>
              <a:rPr lang="en-GB" dirty="0"/>
              <a:t>. Dieser </a:t>
            </a:r>
            <a:r>
              <a:rPr lang="en-GB" dirty="0" err="1"/>
              <a:t>Unterschied</a:t>
            </a:r>
            <a:r>
              <a:rPr lang="en-GB" dirty="0"/>
              <a:t> </a:t>
            </a:r>
            <a:r>
              <a:rPr lang="en-GB" dirty="0" err="1"/>
              <a:t>beeinflusst</a:t>
            </a:r>
            <a:r>
              <a:rPr lang="en-GB" dirty="0"/>
              <a:t>, </a:t>
            </a:r>
            <a:r>
              <a:rPr lang="en-GB" dirty="0" err="1"/>
              <a:t>wie</a:t>
            </a:r>
            <a:r>
              <a:rPr lang="en-GB" dirty="0"/>
              <a:t> </a:t>
            </a:r>
            <a:r>
              <a:rPr lang="en-GB" dirty="0" err="1"/>
              <a:t>klar</a:t>
            </a:r>
            <a:r>
              <a:rPr lang="en-GB" dirty="0"/>
              <a:t>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flach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Bild </a:t>
            </a:r>
            <a:r>
              <a:rPr lang="en-GB" dirty="0" err="1"/>
              <a:t>wahrgenommen</a:t>
            </a:r>
            <a:r>
              <a:rPr lang="en-GB" dirty="0"/>
              <a:t> </a:t>
            </a:r>
            <a:r>
              <a:rPr lang="en-GB" dirty="0" err="1"/>
              <a:t>wird</a:t>
            </a:r>
            <a:r>
              <a:rPr lang="en-GB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22979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5C169-770E-CBE6-FE8E-ECD45FDE9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DE" sz="4200"/>
              <a:t>Farben und Kontraste - Viridis Farbpaletten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oup of colors with black text&#10;&#10;AI-generated content may be incorrect.">
            <a:extLst>
              <a:ext uri="{FF2B5EF4-FFF2-40B4-BE49-F238E27FC236}">
                <a16:creationId xmlns:a16="http://schemas.microsoft.com/office/drawing/2014/main" id="{D699B512-9577-50A5-043A-F0EA2D0F5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525" y="3187526"/>
            <a:ext cx="6121791" cy="249462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9154B6-E9AF-6D8B-8A38-2FFBAEC08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660904"/>
            <a:ext cx="5804589" cy="3547872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GB" sz="1400" b="1" dirty="0" err="1"/>
              <a:t>Perzeptuelle</a:t>
            </a:r>
            <a:r>
              <a:rPr lang="en-GB" sz="1400" b="1" dirty="0"/>
              <a:t> </a:t>
            </a:r>
            <a:r>
              <a:rPr lang="en-GB" sz="1400" b="1" dirty="0" err="1"/>
              <a:t>Gleichmäßigkeit</a:t>
            </a:r>
            <a:r>
              <a:rPr lang="en-GB" sz="1400" b="1" dirty="0"/>
              <a:t>:</a:t>
            </a:r>
            <a:br>
              <a:rPr lang="en-GB" sz="1400" dirty="0"/>
            </a:br>
            <a:r>
              <a:rPr lang="en-GB" sz="1400" dirty="0"/>
              <a:t>Sie </a:t>
            </a:r>
            <a:r>
              <a:rPr lang="en-GB" sz="1400" dirty="0" err="1"/>
              <a:t>wurde</a:t>
            </a:r>
            <a:r>
              <a:rPr lang="en-GB" sz="1400" dirty="0"/>
              <a:t> so </a:t>
            </a:r>
            <a:r>
              <a:rPr lang="en-GB" sz="1400" dirty="0" err="1"/>
              <a:t>gestaltet</a:t>
            </a:r>
            <a:r>
              <a:rPr lang="en-GB" sz="1400" dirty="0"/>
              <a:t>, </a:t>
            </a:r>
            <a:r>
              <a:rPr lang="en-GB" sz="1400" dirty="0" err="1"/>
              <a:t>dass</a:t>
            </a:r>
            <a:r>
              <a:rPr lang="en-GB" sz="1400" dirty="0"/>
              <a:t> der </a:t>
            </a:r>
            <a:r>
              <a:rPr lang="en-GB" sz="1400" dirty="0" err="1"/>
              <a:t>Unterschied</a:t>
            </a:r>
            <a:r>
              <a:rPr lang="en-GB" sz="1400" dirty="0"/>
              <a:t> </a:t>
            </a:r>
            <a:r>
              <a:rPr lang="en-GB" sz="1400" dirty="0" err="1"/>
              <a:t>zwischen</a:t>
            </a:r>
            <a:r>
              <a:rPr lang="en-GB" sz="1400" dirty="0"/>
              <a:t> </a:t>
            </a:r>
            <a:r>
              <a:rPr lang="en-GB" sz="1400" dirty="0" err="1"/>
              <a:t>benachbarten</a:t>
            </a:r>
            <a:r>
              <a:rPr lang="en-GB" sz="1400" dirty="0"/>
              <a:t> </a:t>
            </a:r>
            <a:r>
              <a:rPr lang="en-GB" sz="1400" dirty="0" err="1"/>
              <a:t>Farben</a:t>
            </a:r>
            <a:r>
              <a:rPr lang="en-GB" sz="1400" dirty="0"/>
              <a:t> auf der Palette </a:t>
            </a:r>
            <a:r>
              <a:rPr lang="en-GB" sz="1400" dirty="0" err="1"/>
              <a:t>gleichmäßig</a:t>
            </a:r>
            <a:r>
              <a:rPr lang="en-GB" sz="1400" dirty="0"/>
              <a:t> </a:t>
            </a:r>
            <a:r>
              <a:rPr lang="en-GB" sz="1400" dirty="0" err="1"/>
              <a:t>wahrgenommen</a:t>
            </a:r>
            <a:r>
              <a:rPr lang="en-GB" sz="1400" dirty="0"/>
              <a:t> </a:t>
            </a:r>
            <a:r>
              <a:rPr lang="en-GB" sz="1400" dirty="0" err="1"/>
              <a:t>wird</a:t>
            </a:r>
            <a:r>
              <a:rPr lang="en-GB" sz="1400" dirty="0"/>
              <a:t>, was </a:t>
            </a:r>
            <a:r>
              <a:rPr lang="en-GB" sz="1400" dirty="0" err="1"/>
              <a:t>bedeutet</a:t>
            </a:r>
            <a:r>
              <a:rPr lang="en-GB" sz="1400" dirty="0"/>
              <a:t>, </a:t>
            </a:r>
            <a:r>
              <a:rPr lang="en-GB" sz="1400" dirty="0" err="1"/>
              <a:t>dass</a:t>
            </a:r>
            <a:r>
              <a:rPr lang="en-GB" sz="1400" dirty="0"/>
              <a:t> die </a:t>
            </a:r>
            <a:r>
              <a:rPr lang="en-GB" sz="1400" dirty="0" err="1"/>
              <a:t>Intensität</a:t>
            </a:r>
            <a:r>
              <a:rPr lang="en-GB" sz="1400" dirty="0"/>
              <a:t> der </a:t>
            </a:r>
            <a:r>
              <a:rPr lang="en-GB" sz="1400" dirty="0" err="1"/>
              <a:t>Farbe</a:t>
            </a:r>
            <a:r>
              <a:rPr lang="en-GB" sz="1400" dirty="0"/>
              <a:t> </a:t>
            </a:r>
            <a:r>
              <a:rPr lang="en-GB" sz="1400" dirty="0" err="1"/>
              <a:t>im</a:t>
            </a:r>
            <a:r>
              <a:rPr lang="en-GB" sz="1400" dirty="0"/>
              <a:t> </a:t>
            </a:r>
            <a:r>
              <a:rPr lang="en-GB" sz="1400" dirty="0" err="1"/>
              <a:t>gesamten</a:t>
            </a:r>
            <a:r>
              <a:rPr lang="en-GB" sz="1400" dirty="0"/>
              <a:t> </a:t>
            </a:r>
            <a:r>
              <a:rPr lang="en-GB" sz="1400" dirty="0" err="1"/>
              <a:t>Bereich</a:t>
            </a:r>
            <a:r>
              <a:rPr lang="en-GB" sz="1400" dirty="0"/>
              <a:t> </a:t>
            </a:r>
            <a:r>
              <a:rPr lang="en-GB" sz="1400" dirty="0" err="1"/>
              <a:t>konstant</a:t>
            </a:r>
            <a:r>
              <a:rPr lang="en-GB" sz="1400" dirty="0"/>
              <a:t> </a:t>
            </a:r>
            <a:r>
              <a:rPr lang="en-GB" sz="1400" dirty="0" err="1"/>
              <a:t>zunimmt</a:t>
            </a:r>
            <a:r>
              <a:rPr lang="en-GB" sz="1400" dirty="0"/>
              <a:t>. </a:t>
            </a:r>
            <a:r>
              <a:rPr lang="en-GB" sz="1400" dirty="0" err="1"/>
              <a:t>Dadurch</a:t>
            </a:r>
            <a:r>
              <a:rPr lang="en-GB" sz="1400" dirty="0"/>
              <a:t> </a:t>
            </a:r>
            <a:r>
              <a:rPr lang="en-GB" sz="1400" dirty="0" err="1"/>
              <a:t>wird</a:t>
            </a:r>
            <a:r>
              <a:rPr lang="en-GB" sz="1400" dirty="0"/>
              <a:t> </a:t>
            </a:r>
            <a:r>
              <a:rPr lang="en-GB" sz="1400" dirty="0" err="1"/>
              <a:t>eine</a:t>
            </a:r>
            <a:r>
              <a:rPr lang="en-GB" sz="1400" dirty="0"/>
              <a:t> </a:t>
            </a:r>
            <a:r>
              <a:rPr lang="en-GB" sz="1400" dirty="0" err="1"/>
              <a:t>Verzerrung</a:t>
            </a:r>
            <a:r>
              <a:rPr lang="en-GB" sz="1400" dirty="0"/>
              <a:t> </a:t>
            </a:r>
            <a:r>
              <a:rPr lang="en-GB" sz="1400" dirty="0" err="1"/>
              <a:t>bei</a:t>
            </a:r>
            <a:r>
              <a:rPr lang="en-GB" sz="1400" dirty="0"/>
              <a:t> der Interpretation von </a:t>
            </a:r>
            <a:r>
              <a:rPr lang="en-GB" sz="1400" dirty="0" err="1"/>
              <a:t>Daten</a:t>
            </a:r>
            <a:r>
              <a:rPr lang="en-GB" sz="1400" dirty="0"/>
              <a:t> </a:t>
            </a:r>
            <a:r>
              <a:rPr lang="en-GB" sz="1400" dirty="0" err="1"/>
              <a:t>vermieden</a:t>
            </a:r>
            <a:r>
              <a:rPr lang="en-GB" sz="1400" dirty="0"/>
              <a:t>.</a:t>
            </a:r>
          </a:p>
          <a:p>
            <a:pPr marL="0" indent="0">
              <a:buNone/>
            </a:pPr>
            <a:r>
              <a:rPr lang="en-GB" sz="1400" b="1" dirty="0" err="1"/>
              <a:t>Farbblindefreundlichkeit</a:t>
            </a:r>
            <a:r>
              <a:rPr lang="en-GB" sz="1400" b="1" dirty="0"/>
              <a:t>:</a:t>
            </a:r>
            <a:br>
              <a:rPr lang="en-GB" sz="1400" b="1" dirty="0"/>
            </a:br>
            <a:r>
              <a:rPr lang="en-GB" sz="1400" dirty="0"/>
              <a:t>Die Palette </a:t>
            </a:r>
            <a:r>
              <a:rPr lang="en-GB" sz="1400" dirty="0" err="1"/>
              <a:t>wurde</a:t>
            </a:r>
            <a:r>
              <a:rPr lang="en-GB" sz="1400" dirty="0"/>
              <a:t> </a:t>
            </a:r>
            <a:r>
              <a:rPr lang="en-GB" sz="1400" dirty="0" err="1"/>
              <a:t>speziell</a:t>
            </a:r>
            <a:r>
              <a:rPr lang="en-GB" sz="1400" dirty="0"/>
              <a:t> </a:t>
            </a:r>
            <a:r>
              <a:rPr lang="en-GB" sz="1400" dirty="0" err="1"/>
              <a:t>entwickelt</a:t>
            </a:r>
            <a:r>
              <a:rPr lang="en-GB" sz="1400" dirty="0"/>
              <a:t>, um </a:t>
            </a:r>
            <a:r>
              <a:rPr lang="en-GB" sz="1400" dirty="0" err="1"/>
              <a:t>auch</a:t>
            </a:r>
            <a:r>
              <a:rPr lang="en-GB" sz="1400" dirty="0"/>
              <a:t> für Menschen </a:t>
            </a:r>
            <a:r>
              <a:rPr lang="en-GB" sz="1400" dirty="0" err="1"/>
              <a:t>mit</a:t>
            </a:r>
            <a:r>
              <a:rPr lang="en-GB" sz="1400" dirty="0"/>
              <a:t> </a:t>
            </a:r>
            <a:r>
              <a:rPr lang="en-GB" sz="1400" dirty="0" err="1"/>
              <a:t>Farbsehschwächen</a:t>
            </a:r>
            <a:r>
              <a:rPr lang="en-GB" sz="1400" dirty="0"/>
              <a:t> (z. B. Rot-</a:t>
            </a:r>
            <a:r>
              <a:rPr lang="en-GB" sz="1400" dirty="0" err="1"/>
              <a:t>Grün</a:t>
            </a:r>
            <a:r>
              <a:rPr lang="en-GB" sz="1400" dirty="0"/>
              <a:t>-</a:t>
            </a:r>
            <a:r>
              <a:rPr lang="en-GB" sz="1400" dirty="0" err="1"/>
              <a:t>Blindheit</a:t>
            </a:r>
            <a:r>
              <a:rPr lang="en-GB" sz="1400" dirty="0"/>
              <a:t>) gut </a:t>
            </a:r>
            <a:r>
              <a:rPr lang="en-GB" sz="1400" dirty="0" err="1"/>
              <a:t>sichtbar</a:t>
            </a:r>
            <a:r>
              <a:rPr lang="en-GB" sz="1400" dirty="0"/>
              <a:t> und </a:t>
            </a:r>
            <a:r>
              <a:rPr lang="en-GB" sz="1400" dirty="0" err="1"/>
              <a:t>interpretierbar</a:t>
            </a:r>
            <a:r>
              <a:rPr lang="en-GB" sz="1400" dirty="0"/>
              <a:t> </a:t>
            </a:r>
            <a:r>
              <a:rPr lang="en-GB" sz="1400" dirty="0" err="1"/>
              <a:t>zu</a:t>
            </a:r>
            <a:r>
              <a:rPr lang="en-GB" sz="1400" dirty="0"/>
              <a:t> sein. Sie </a:t>
            </a:r>
            <a:r>
              <a:rPr lang="en-GB" sz="1400" dirty="0" err="1"/>
              <a:t>verwendet</a:t>
            </a:r>
            <a:r>
              <a:rPr lang="en-GB" sz="1400" dirty="0"/>
              <a:t> </a:t>
            </a:r>
            <a:r>
              <a:rPr lang="en-GB" sz="1400" dirty="0" err="1"/>
              <a:t>Farben</a:t>
            </a:r>
            <a:r>
              <a:rPr lang="en-GB" sz="1400" dirty="0"/>
              <a:t>, die für die </a:t>
            </a:r>
            <a:r>
              <a:rPr lang="en-GB" sz="1400" dirty="0" err="1"/>
              <a:t>meisten</a:t>
            </a:r>
            <a:r>
              <a:rPr lang="en-GB" sz="1400" dirty="0"/>
              <a:t> Menschen, </a:t>
            </a:r>
            <a:r>
              <a:rPr lang="en-GB" sz="1400" dirty="0" err="1"/>
              <a:t>unabhängig</a:t>
            </a:r>
            <a:r>
              <a:rPr lang="en-GB" sz="1400" dirty="0"/>
              <a:t> von </a:t>
            </a:r>
            <a:r>
              <a:rPr lang="en-GB" sz="1400" dirty="0" err="1"/>
              <a:t>ihrer</a:t>
            </a:r>
            <a:r>
              <a:rPr lang="en-GB" sz="1400" dirty="0"/>
              <a:t> </a:t>
            </a:r>
            <a:r>
              <a:rPr lang="en-GB" sz="1400" dirty="0" err="1"/>
              <a:t>Farbwahrnehmung</a:t>
            </a:r>
            <a:r>
              <a:rPr lang="en-GB" sz="1400" dirty="0"/>
              <a:t>, gut </a:t>
            </a:r>
            <a:r>
              <a:rPr lang="en-GB" sz="1400" dirty="0" err="1"/>
              <a:t>unterscheidbar</a:t>
            </a:r>
            <a:r>
              <a:rPr lang="en-GB" sz="1400" dirty="0"/>
              <a:t> </a:t>
            </a:r>
            <a:r>
              <a:rPr lang="en-GB" sz="1400" dirty="0" err="1"/>
              <a:t>sind</a:t>
            </a:r>
            <a:r>
              <a:rPr lang="en-GB" sz="1400" dirty="0"/>
              <a:t>.</a:t>
            </a:r>
          </a:p>
          <a:p>
            <a:pPr marL="0" indent="0">
              <a:buNone/>
            </a:pPr>
            <a:r>
              <a:rPr lang="en-GB" sz="1400" b="1" dirty="0" err="1"/>
              <a:t>Visuelle</a:t>
            </a:r>
            <a:r>
              <a:rPr lang="en-GB" sz="1400" b="1" dirty="0"/>
              <a:t> </a:t>
            </a:r>
            <a:r>
              <a:rPr lang="en-GB" sz="1400" b="1" dirty="0" err="1"/>
              <a:t>Zugänglichkeit</a:t>
            </a:r>
            <a:r>
              <a:rPr lang="en-GB" sz="1400" b="1" dirty="0"/>
              <a:t>:</a:t>
            </a:r>
            <a:br>
              <a:rPr lang="en-GB" sz="1400" dirty="0"/>
            </a:br>
            <a:r>
              <a:rPr lang="en-GB" sz="1400" dirty="0"/>
              <a:t>Die </a:t>
            </a:r>
            <a:r>
              <a:rPr lang="en-GB" sz="1400" dirty="0" err="1"/>
              <a:t>Farben</a:t>
            </a:r>
            <a:r>
              <a:rPr lang="en-GB" sz="1400" dirty="0"/>
              <a:t> in </a:t>
            </a:r>
            <a:r>
              <a:rPr lang="en-GB" sz="1400" dirty="0" err="1"/>
              <a:t>Viridis</a:t>
            </a:r>
            <a:r>
              <a:rPr lang="en-GB" sz="1400" dirty="0"/>
              <a:t> </a:t>
            </a:r>
            <a:r>
              <a:rPr lang="en-GB" sz="1400" dirty="0" err="1"/>
              <a:t>sind</a:t>
            </a:r>
            <a:r>
              <a:rPr lang="en-GB" sz="1400" dirty="0"/>
              <a:t> so </a:t>
            </a:r>
            <a:r>
              <a:rPr lang="en-GB" sz="1400" dirty="0" err="1"/>
              <a:t>gewählt</a:t>
            </a:r>
            <a:r>
              <a:rPr lang="en-GB" sz="1400" dirty="0"/>
              <a:t>, </a:t>
            </a:r>
            <a:r>
              <a:rPr lang="en-GB" sz="1400" dirty="0" err="1"/>
              <a:t>dass</a:t>
            </a:r>
            <a:r>
              <a:rPr lang="en-GB" sz="1400" dirty="0"/>
              <a:t> </a:t>
            </a:r>
            <a:r>
              <a:rPr lang="en-GB" sz="1400" dirty="0" err="1"/>
              <a:t>sie</a:t>
            </a:r>
            <a:r>
              <a:rPr lang="en-GB" sz="1400" dirty="0"/>
              <a:t> </a:t>
            </a:r>
            <a:r>
              <a:rPr lang="en-GB" sz="1400" dirty="0" err="1"/>
              <a:t>sowohl</a:t>
            </a:r>
            <a:r>
              <a:rPr lang="en-GB" sz="1400" dirty="0"/>
              <a:t> in </a:t>
            </a:r>
            <a:r>
              <a:rPr lang="en-GB" sz="1400" dirty="0" err="1"/>
              <a:t>Graustufen</a:t>
            </a:r>
            <a:r>
              <a:rPr lang="en-GB" sz="1400" dirty="0"/>
              <a:t> </a:t>
            </a:r>
            <a:r>
              <a:rPr lang="en-GB" sz="1400" dirty="0" err="1"/>
              <a:t>als</a:t>
            </a:r>
            <a:r>
              <a:rPr lang="en-GB" sz="1400" dirty="0"/>
              <a:t> </a:t>
            </a:r>
            <a:r>
              <a:rPr lang="en-GB" sz="1400" dirty="0" err="1"/>
              <a:t>auch</a:t>
            </a:r>
            <a:r>
              <a:rPr lang="en-GB" sz="1400" dirty="0"/>
              <a:t> auf </a:t>
            </a:r>
            <a:r>
              <a:rPr lang="en-GB" sz="1400" dirty="0" err="1"/>
              <a:t>Monitoren</a:t>
            </a:r>
            <a:r>
              <a:rPr lang="en-GB" sz="1400" dirty="0"/>
              <a:t> </a:t>
            </a:r>
            <a:r>
              <a:rPr lang="en-GB" sz="1400" dirty="0" err="1"/>
              <a:t>mit</a:t>
            </a:r>
            <a:r>
              <a:rPr lang="en-GB" sz="1400" dirty="0"/>
              <a:t> </a:t>
            </a:r>
            <a:r>
              <a:rPr lang="en-GB" sz="1400" dirty="0" err="1"/>
              <a:t>unterschiedlicher</a:t>
            </a:r>
            <a:r>
              <a:rPr lang="en-GB" sz="1400" dirty="0"/>
              <a:t> </a:t>
            </a:r>
            <a:r>
              <a:rPr lang="en-GB" sz="1400" dirty="0" err="1"/>
              <a:t>Helligkeit</a:t>
            </a:r>
            <a:r>
              <a:rPr lang="en-GB" sz="1400" dirty="0"/>
              <a:t> gut </a:t>
            </a:r>
            <a:r>
              <a:rPr lang="en-GB" sz="1400" dirty="0" err="1"/>
              <a:t>sichtbar</a:t>
            </a:r>
            <a:r>
              <a:rPr lang="en-GB" sz="1400" dirty="0"/>
              <a:t> </a:t>
            </a:r>
            <a:r>
              <a:rPr lang="en-GB" sz="1400" dirty="0" err="1"/>
              <a:t>sind</a:t>
            </a:r>
            <a:r>
              <a:rPr lang="en-GB" sz="1400" dirty="0"/>
              <a:t>, was die </a:t>
            </a:r>
            <a:r>
              <a:rPr lang="en-GB" sz="1400" dirty="0" err="1"/>
              <a:t>Zugänglichkeit</a:t>
            </a:r>
            <a:r>
              <a:rPr lang="en-GB" sz="1400" dirty="0"/>
              <a:t> in </a:t>
            </a:r>
            <a:r>
              <a:rPr lang="en-GB" sz="1400" dirty="0" err="1"/>
              <a:t>verschiedenen</a:t>
            </a:r>
            <a:r>
              <a:rPr lang="en-GB" sz="1400" dirty="0"/>
              <a:t> </a:t>
            </a:r>
            <a:r>
              <a:rPr lang="en-GB" sz="1400" dirty="0" err="1"/>
              <a:t>Umgebungen</a:t>
            </a:r>
            <a:r>
              <a:rPr lang="en-GB" sz="1400" dirty="0"/>
              <a:t> </a:t>
            </a:r>
            <a:r>
              <a:rPr lang="en-GB" sz="1400" dirty="0" err="1"/>
              <a:t>erhöht</a:t>
            </a:r>
            <a:r>
              <a:rPr lang="en-GB" sz="1400" dirty="0"/>
              <a:t>.</a:t>
            </a:r>
          </a:p>
          <a:p>
            <a:pPr marL="0" indent="0">
              <a:buNone/>
            </a:pPr>
            <a:r>
              <a:rPr lang="en-GB" sz="1400" dirty="0"/>
              <a:t>Die </a:t>
            </a:r>
            <a:r>
              <a:rPr lang="en-GB" sz="1400" dirty="0" err="1"/>
              <a:t>Viridis</a:t>
            </a:r>
            <a:r>
              <a:rPr lang="en-GB" sz="1400" dirty="0"/>
              <a:t> </a:t>
            </a:r>
            <a:r>
              <a:rPr lang="en-GB" sz="1400" dirty="0" err="1"/>
              <a:t>Farbpalette</a:t>
            </a:r>
            <a:r>
              <a:rPr lang="en-GB" sz="1400" dirty="0"/>
              <a:t> </a:t>
            </a:r>
            <a:r>
              <a:rPr lang="en-GB" sz="1400" dirty="0" err="1"/>
              <a:t>wurde</a:t>
            </a:r>
            <a:r>
              <a:rPr lang="en-GB" sz="1400" dirty="0"/>
              <a:t> </a:t>
            </a:r>
            <a:r>
              <a:rPr lang="en-GB" sz="1400" dirty="0" err="1"/>
              <a:t>ursprünglich</a:t>
            </a:r>
            <a:r>
              <a:rPr lang="en-GB" sz="1400" dirty="0"/>
              <a:t> </a:t>
            </a:r>
            <a:r>
              <a:rPr lang="en-GB" sz="1400" dirty="0" err="1"/>
              <a:t>im</a:t>
            </a:r>
            <a:r>
              <a:rPr lang="en-GB" sz="1400" dirty="0"/>
              <a:t> </a:t>
            </a:r>
            <a:r>
              <a:rPr lang="en-GB" sz="1400" dirty="0" err="1"/>
              <a:t>Rahmen</a:t>
            </a:r>
            <a:r>
              <a:rPr lang="en-GB" sz="1400" dirty="0"/>
              <a:t> der Matplotlib-Library in Python </a:t>
            </a:r>
            <a:r>
              <a:rPr lang="en-GB" sz="1400" dirty="0" err="1"/>
              <a:t>entwickelt</a:t>
            </a:r>
            <a:r>
              <a:rPr lang="en-GB" sz="1400" dirty="0"/>
              <a:t>.</a:t>
            </a:r>
            <a:endParaRPr lang="en-DE" sz="1400" dirty="0"/>
          </a:p>
        </p:txBody>
      </p:sp>
    </p:spTree>
    <p:extLst>
      <p:ext uri="{BB962C8B-B14F-4D97-AF65-F5344CB8AC3E}">
        <p14:creationId xmlns:p14="http://schemas.microsoft.com/office/powerpoint/2010/main" val="3746704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5E546-FC0F-3C07-335C-604CB82E8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WCAG Contrast Ratio</a:t>
            </a:r>
          </a:p>
        </p:txBody>
      </p:sp>
      <p:pic>
        <p:nvPicPr>
          <p:cNvPr id="5" name="Content Placeholder 4" descr="A green circle with white numbers&#10;&#10;AI-generated content may be incorrect.">
            <a:extLst>
              <a:ext uri="{FF2B5EF4-FFF2-40B4-BE49-F238E27FC236}">
                <a16:creationId xmlns:a16="http://schemas.microsoft.com/office/drawing/2014/main" id="{0C0700EF-1037-E8E0-0BDE-C69B56559B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1837677"/>
          </a:xfrm>
        </p:spPr>
      </p:pic>
      <p:pic>
        <p:nvPicPr>
          <p:cNvPr id="7" name="Picture 6" descr="A red circle with white numbers&#10;&#10;AI-generated content may be incorrect.">
            <a:extLst>
              <a:ext uri="{FF2B5EF4-FFF2-40B4-BE49-F238E27FC236}">
                <a16:creationId xmlns:a16="http://schemas.microsoft.com/office/drawing/2014/main" id="{31FBB2EC-6B52-8C72-9B62-4EDF6EF06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347838"/>
            <a:ext cx="10515600" cy="183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06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18561-00B6-0C4C-3A46-7D0C95A5B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WCAG Contrast Ratio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F9B03-672F-7BE6-5EF2-2A061C6BC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Level AA </a:t>
            </a:r>
            <a:r>
              <a:rPr lang="en-GB" dirty="0" err="1"/>
              <a:t>erwartet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</a:t>
            </a:r>
            <a:r>
              <a:rPr lang="en-GB" dirty="0" err="1"/>
              <a:t>Kontrastverhältnis</a:t>
            </a:r>
            <a:r>
              <a:rPr lang="en-GB" dirty="0"/>
              <a:t> von </a:t>
            </a:r>
            <a:r>
              <a:rPr lang="en-GB" dirty="0" err="1"/>
              <a:t>mindestens</a:t>
            </a:r>
            <a:endParaRPr lang="en-GB" dirty="0"/>
          </a:p>
          <a:p>
            <a:pPr lvl="1"/>
            <a:r>
              <a:rPr lang="en-GB" dirty="0"/>
              <a:t>4.5:1 für Body-Text</a:t>
            </a:r>
          </a:p>
          <a:p>
            <a:pPr lvl="1"/>
            <a:r>
              <a:rPr lang="en-GB" dirty="0"/>
              <a:t>3:1 für </a:t>
            </a:r>
            <a:r>
              <a:rPr lang="en-GB" dirty="0" err="1"/>
              <a:t>großen</a:t>
            </a:r>
            <a:r>
              <a:rPr lang="en-GB" dirty="0"/>
              <a:t> Text </a:t>
            </a:r>
            <a:r>
              <a:rPr lang="en-GB" dirty="0" err="1"/>
              <a:t>wie</a:t>
            </a:r>
            <a:r>
              <a:rPr lang="en-GB" dirty="0"/>
              <a:t> Header und </a:t>
            </a:r>
            <a:r>
              <a:rPr lang="en-GB" dirty="0" err="1"/>
              <a:t>Titel</a:t>
            </a:r>
            <a:br>
              <a:rPr lang="en-GB" dirty="0"/>
            </a:br>
            <a:br>
              <a:rPr lang="en-GB" dirty="0"/>
            </a:br>
            <a:r>
              <a:rPr lang="en-GB" dirty="0">
                <a:hlinkClick r:id="rId2"/>
              </a:rPr>
              <a:t>https://www.w3.org/WAI/WCAG22/Understanding/contrast-minimum</a:t>
            </a:r>
            <a:br>
              <a:rPr lang="en-GB" dirty="0"/>
            </a:br>
            <a:endParaRPr lang="en-GB" dirty="0"/>
          </a:p>
          <a:p>
            <a:r>
              <a:rPr lang="en-GB" dirty="0"/>
              <a:t>Level AAA </a:t>
            </a:r>
            <a:r>
              <a:rPr lang="en-GB" dirty="0" err="1"/>
              <a:t>erwartet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</a:t>
            </a:r>
            <a:r>
              <a:rPr lang="en-GB" dirty="0" err="1"/>
              <a:t>Kontrastverhältnis</a:t>
            </a:r>
            <a:r>
              <a:rPr lang="en-GB" dirty="0"/>
              <a:t> von </a:t>
            </a:r>
            <a:r>
              <a:rPr lang="en-GB" dirty="0" err="1"/>
              <a:t>mindestens</a:t>
            </a:r>
            <a:endParaRPr lang="en-GB" dirty="0"/>
          </a:p>
          <a:p>
            <a:pPr lvl="1"/>
            <a:r>
              <a:rPr lang="en-GB" dirty="0"/>
              <a:t>7.1 für Body-Text</a:t>
            </a:r>
          </a:p>
          <a:p>
            <a:pPr lvl="1"/>
            <a:r>
              <a:rPr lang="en-GB" dirty="0"/>
              <a:t>4.5:1 für </a:t>
            </a:r>
            <a:r>
              <a:rPr lang="en-GB" dirty="0" err="1"/>
              <a:t>großen</a:t>
            </a:r>
            <a:r>
              <a:rPr lang="en-GB" dirty="0"/>
              <a:t> Text </a:t>
            </a:r>
            <a:r>
              <a:rPr lang="en-GB" dirty="0" err="1"/>
              <a:t>wie</a:t>
            </a:r>
            <a:r>
              <a:rPr lang="en-GB" dirty="0"/>
              <a:t> Header und </a:t>
            </a:r>
            <a:r>
              <a:rPr lang="en-GB" dirty="0" err="1"/>
              <a:t>Titel</a:t>
            </a:r>
            <a:br>
              <a:rPr lang="en-GB" dirty="0"/>
            </a:br>
            <a:br>
              <a:rPr lang="en-GB" dirty="0"/>
            </a:br>
            <a:r>
              <a:rPr lang="en-GB" dirty="0">
                <a:hlinkClick r:id="rId3"/>
              </a:rPr>
              <a:t>https://www.w3.org/WAI/WCAG22/Understanding/contrast-enhanced</a:t>
            </a:r>
            <a:br>
              <a:rPr lang="en-GB" dirty="0"/>
            </a:br>
            <a:endParaRPr lang="en-GB" dirty="0"/>
          </a:p>
          <a:p>
            <a:r>
              <a:rPr lang="en-GB" dirty="0"/>
              <a:t>Alle </a:t>
            </a:r>
            <a:r>
              <a:rPr lang="en-GB" dirty="0" err="1"/>
              <a:t>verfügbaren</a:t>
            </a:r>
            <a:r>
              <a:rPr lang="en-GB" dirty="0"/>
              <a:t> States (</a:t>
            </a:r>
            <a:r>
              <a:rPr lang="en-GB" dirty="0" err="1"/>
              <a:t>Interaktionszustände</a:t>
            </a:r>
            <a:r>
              <a:rPr lang="en-GB" dirty="0"/>
              <a:t>) </a:t>
            </a:r>
            <a:r>
              <a:rPr lang="en-GB" dirty="0" err="1"/>
              <a:t>eines</a:t>
            </a:r>
            <a:r>
              <a:rPr lang="en-GB" dirty="0"/>
              <a:t> Elements (focus, hover, active, etc.) </a:t>
            </a:r>
            <a:r>
              <a:rPr lang="en-GB" dirty="0" err="1"/>
              <a:t>sollen</a:t>
            </a:r>
            <a:r>
              <a:rPr lang="en-GB" dirty="0"/>
              <a:t> </a:t>
            </a:r>
            <a:r>
              <a:rPr lang="en-GB" dirty="0" err="1"/>
              <a:t>ein</a:t>
            </a:r>
            <a:r>
              <a:rPr lang="en-GB" dirty="0"/>
              <a:t> </a:t>
            </a:r>
            <a:r>
              <a:rPr lang="en-GB" dirty="0" err="1"/>
              <a:t>Kontrastverhältnis</a:t>
            </a:r>
            <a:r>
              <a:rPr lang="en-GB" dirty="0"/>
              <a:t> von </a:t>
            </a:r>
            <a:r>
              <a:rPr lang="en-GB" dirty="0" err="1"/>
              <a:t>mindestens</a:t>
            </a:r>
            <a:r>
              <a:rPr lang="en-GB" dirty="0"/>
              <a:t> 3:1 </a:t>
            </a:r>
            <a:r>
              <a:rPr lang="en-GB" dirty="0" err="1"/>
              <a:t>haben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</a:t>
            </a:r>
            <a:r>
              <a:rPr lang="en-GB" dirty="0" err="1"/>
              <a:t>Bezug</a:t>
            </a:r>
            <a:r>
              <a:rPr lang="en-GB" dirty="0"/>
              <a:t> auf den Default State (</a:t>
            </a:r>
            <a:r>
              <a:rPr lang="en-GB" dirty="0" err="1"/>
              <a:t>Ausgangszustand</a:t>
            </a:r>
            <a:r>
              <a:rPr lang="en-GB" dirty="0"/>
              <a:t>).</a:t>
            </a:r>
            <a:br>
              <a:rPr lang="en-GB" dirty="0"/>
            </a:br>
            <a:br>
              <a:rPr lang="en-GB" dirty="0"/>
            </a:br>
            <a:r>
              <a:rPr lang="en-GB" dirty="0">
                <a:hlinkClick r:id="rId4"/>
              </a:rPr>
              <a:t>https://www.w3.org/WAI/WCAG22/Techniques/general/G183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0209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5F851-5E58-404D-6766-AE33F269C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7D29B-D016-E756-C363-75FB9E14A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 Frontend Accessibility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795E99-04DF-0B92-D973-6B4610093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Gliederung</a:t>
            </a:r>
          </a:p>
          <a:p>
            <a:pPr marL="0" indent="0">
              <a:buNone/>
            </a:pP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Farben und Kontraste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Visueller Fokus (Visual Focus)</a:t>
            </a:r>
          </a:p>
        </p:txBody>
      </p:sp>
    </p:spTree>
    <p:extLst>
      <p:ext uri="{BB962C8B-B14F-4D97-AF65-F5344CB8AC3E}">
        <p14:creationId xmlns:p14="http://schemas.microsoft.com/office/powerpoint/2010/main" val="36400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19972-F721-215E-47A5-9C7900DD1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FB10A-2373-66C3-EA06-003053FFE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WCAG Sizes / Spacing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1686D-8551-A130-5BBE-B9BB7AA4B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>
                <a:solidFill>
                  <a:srgbClr val="061021"/>
                </a:solidFill>
                <a:latin typeface="franklin-gothic-urw"/>
              </a:rPr>
              <a:t>B</a:t>
            </a:r>
            <a:r>
              <a:rPr lang="en-GB" b="0" i="0" dirty="0">
                <a:solidFill>
                  <a:srgbClr val="061021"/>
                </a:solidFill>
                <a:effectLst/>
                <a:latin typeface="franklin-gothic-urw"/>
              </a:rPr>
              <a:t>ody-Text mind. 14pt </a:t>
            </a:r>
            <a:r>
              <a:rPr lang="en-GB" b="0" i="0" dirty="0" err="1">
                <a:solidFill>
                  <a:srgbClr val="061021"/>
                </a:solidFill>
                <a:effectLst/>
                <a:latin typeface="franklin-gothic-urw"/>
              </a:rPr>
              <a:t>groß</a:t>
            </a:r>
            <a:r>
              <a:rPr lang="en-GB" b="0" i="0" dirty="0">
                <a:solidFill>
                  <a:srgbClr val="061021"/>
                </a:solidFill>
                <a:effectLst/>
                <a:latin typeface="franklin-gothic-urw"/>
              </a:rPr>
              <a:t> </a:t>
            </a:r>
            <a:r>
              <a:rPr lang="de-DE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Courier New" panose="02070309020205020404" pitchFamily="49" charset="0"/>
              </a:rPr>
              <a:t>→</a:t>
            </a:r>
            <a:r>
              <a:rPr lang="en-GB" b="0" i="0" dirty="0">
                <a:solidFill>
                  <a:srgbClr val="061021"/>
                </a:solidFill>
                <a:effectLst/>
                <a:latin typeface="franklin-gothic-urw"/>
              </a:rPr>
              <a:t> 18,66px (14*1,333)</a:t>
            </a:r>
          </a:p>
          <a:p>
            <a:r>
              <a:rPr lang="en-GB" dirty="0" err="1">
                <a:solidFill>
                  <a:srgbClr val="061021"/>
                </a:solidFill>
                <a:latin typeface="franklin-gothic-urw"/>
              </a:rPr>
              <a:t>G</a:t>
            </a:r>
            <a:r>
              <a:rPr lang="en-GB" b="0" i="0" dirty="0" err="1">
                <a:solidFill>
                  <a:srgbClr val="061021"/>
                </a:solidFill>
                <a:effectLst/>
                <a:latin typeface="franklin-gothic-urw"/>
              </a:rPr>
              <a:t>roßer</a:t>
            </a:r>
            <a:r>
              <a:rPr lang="en-GB" b="0" i="0" dirty="0">
                <a:solidFill>
                  <a:srgbClr val="061021"/>
                </a:solidFill>
                <a:effectLst/>
                <a:latin typeface="franklin-gothic-urw"/>
              </a:rPr>
              <a:t> Text mind. 18pt </a:t>
            </a:r>
            <a:r>
              <a:rPr lang="en-GB" b="0" i="0" dirty="0" err="1">
                <a:solidFill>
                  <a:srgbClr val="061021"/>
                </a:solidFill>
                <a:effectLst/>
                <a:latin typeface="franklin-gothic-urw"/>
              </a:rPr>
              <a:t>groß</a:t>
            </a:r>
            <a:r>
              <a:rPr lang="en-GB" b="0" i="0" dirty="0">
                <a:solidFill>
                  <a:srgbClr val="061021"/>
                </a:solidFill>
                <a:effectLst/>
                <a:latin typeface="franklin-gothic-urw"/>
              </a:rPr>
              <a:t> </a:t>
            </a:r>
            <a:r>
              <a:rPr lang="de-DE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Courier New" panose="02070309020205020404" pitchFamily="49" charset="0"/>
              </a:rPr>
              <a:t>→</a:t>
            </a:r>
            <a:r>
              <a:rPr lang="en-GB" b="0" i="0" dirty="0">
                <a:solidFill>
                  <a:srgbClr val="061021"/>
                </a:solidFill>
                <a:effectLst/>
                <a:latin typeface="franklin-gothic-urw"/>
              </a:rPr>
              <a:t> 24px (18x1,333)</a:t>
            </a:r>
            <a:br>
              <a:rPr lang="en-GB" dirty="0">
                <a:solidFill>
                  <a:srgbClr val="061021"/>
                </a:solidFill>
                <a:latin typeface="franklin-gothic-urw"/>
              </a:rPr>
            </a:br>
            <a:br>
              <a:rPr lang="en-GB" dirty="0">
                <a:solidFill>
                  <a:srgbClr val="061021"/>
                </a:solidFill>
                <a:latin typeface="franklin-gothic-urw"/>
              </a:rPr>
            </a:br>
            <a:r>
              <a:rPr lang="en-GB" b="0" i="0" dirty="0">
                <a:solidFill>
                  <a:srgbClr val="061021"/>
                </a:solidFill>
                <a:effectLst/>
                <a:latin typeface="franklin-gothic-urw"/>
                <a:hlinkClick r:id="rId2"/>
              </a:rPr>
              <a:t>https://www.w3.org/WAI/WCAG21/Understanding/resize-text.html</a:t>
            </a:r>
            <a:br>
              <a:rPr lang="en-GB" b="0" i="0" dirty="0">
                <a:solidFill>
                  <a:srgbClr val="061021"/>
                </a:solidFill>
                <a:effectLst/>
                <a:latin typeface="franklin-gothic-urw"/>
              </a:rPr>
            </a:br>
            <a:endParaRPr lang="en-GB" b="0" i="0" dirty="0">
              <a:solidFill>
                <a:srgbClr val="061021"/>
              </a:solidFill>
              <a:effectLst/>
              <a:latin typeface="franklin-gothic-urw"/>
            </a:endParaRPr>
          </a:p>
          <a:p>
            <a:r>
              <a:rPr lang="en-GB" dirty="0"/>
              <a:t>Line height (</a:t>
            </a:r>
            <a:r>
              <a:rPr lang="en-GB" dirty="0" err="1"/>
              <a:t>Zeilenhöhe</a:t>
            </a:r>
            <a:r>
              <a:rPr lang="en-GB" dirty="0"/>
              <a:t>) mind. das 1,5-fache der Font-Size (</a:t>
            </a:r>
            <a:r>
              <a:rPr lang="en-GB" dirty="0" err="1"/>
              <a:t>Schriftgröße</a:t>
            </a:r>
            <a:r>
              <a:rPr lang="en-GB" dirty="0"/>
              <a:t>)</a:t>
            </a:r>
          </a:p>
          <a:p>
            <a:r>
              <a:rPr lang="en-GB" dirty="0" err="1"/>
              <a:t>Abstand</a:t>
            </a:r>
            <a:r>
              <a:rPr lang="en-GB" dirty="0"/>
              <a:t> </a:t>
            </a:r>
            <a:r>
              <a:rPr lang="en-GB" dirty="0" err="1"/>
              <a:t>zwischen</a:t>
            </a:r>
            <a:r>
              <a:rPr lang="en-GB" dirty="0"/>
              <a:t> den </a:t>
            </a:r>
            <a:r>
              <a:rPr lang="en-GB" dirty="0" err="1"/>
              <a:t>Paragraphen</a:t>
            </a:r>
            <a:r>
              <a:rPr lang="en-GB" dirty="0"/>
              <a:t> mind. das 2-fache der Font-Size</a:t>
            </a:r>
          </a:p>
          <a:p>
            <a:r>
              <a:rPr lang="en-GB" dirty="0"/>
              <a:t>Letter spacing (</a:t>
            </a:r>
            <a:r>
              <a:rPr lang="en-GB" dirty="0" err="1"/>
              <a:t>Abstand</a:t>
            </a:r>
            <a:r>
              <a:rPr lang="en-GB" dirty="0"/>
              <a:t> </a:t>
            </a:r>
            <a:r>
              <a:rPr lang="en-GB" dirty="0" err="1"/>
              <a:t>Buchstaben</a:t>
            </a:r>
            <a:r>
              <a:rPr lang="en-GB" dirty="0"/>
              <a:t>) mind. das 0,12-fache der Font-Size</a:t>
            </a:r>
          </a:p>
          <a:p>
            <a:r>
              <a:rPr lang="en-GB" dirty="0"/>
              <a:t>Word spacing (</a:t>
            </a:r>
            <a:r>
              <a:rPr lang="en-GB" dirty="0" err="1"/>
              <a:t>Abstand</a:t>
            </a:r>
            <a:r>
              <a:rPr lang="en-GB" dirty="0"/>
              <a:t> </a:t>
            </a:r>
            <a:r>
              <a:rPr lang="en-GB" dirty="0" err="1"/>
              <a:t>Worte</a:t>
            </a:r>
            <a:r>
              <a:rPr lang="en-GB" dirty="0"/>
              <a:t>) mind. das 0,16-fache der Font-Size</a:t>
            </a:r>
            <a:br>
              <a:rPr lang="en-GB" dirty="0"/>
            </a:br>
            <a:br>
              <a:rPr lang="en-GB" dirty="0"/>
            </a:br>
            <a:r>
              <a:rPr lang="en-GB" dirty="0">
                <a:hlinkClick r:id="rId3"/>
              </a:rPr>
              <a:t>https://www.w3.org/WAI/WCAG22/Understanding/text-spacing.html</a:t>
            </a:r>
            <a:br>
              <a:rPr lang="en-GB" dirty="0"/>
            </a:b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104533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7F9FA-34A3-869E-6185-D4C11E249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C9E68-2063-6F31-7FBD-E0532DC02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WCAG Non-Text-Contrast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70AAC-1FA3-2C66-87FA-9440F2C9E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Bei Non-Text-Contrast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soll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ein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Kontrastverhältnis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von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mindestens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3:1 für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informationstragende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grafische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Bedienelemente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oder</a:t>
            </a:r>
            <a:r>
              <a:rPr lang="en-GB" dirty="0">
                <a:solidFill>
                  <a:srgbClr val="2D3748"/>
                </a:solidFill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informationstragende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Grafiken</a:t>
            </a:r>
            <a:r>
              <a:rPr lang="en-GB" dirty="0">
                <a:solidFill>
                  <a:srgbClr val="2D3748"/>
                </a:solidFill>
                <a:latin typeface="Atkinson Hyperlegible"/>
              </a:rPr>
              <a:t> 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in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allen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verfügbaren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States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zu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den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angrenzenden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Farben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</a:t>
            </a:r>
            <a:r>
              <a:rPr lang="en-GB" b="0" i="0" dirty="0" err="1">
                <a:solidFill>
                  <a:srgbClr val="2D3748"/>
                </a:solidFill>
                <a:effectLst/>
                <a:latin typeface="Atkinson Hyperlegible"/>
              </a:rPr>
              <a:t>vorhanden</a:t>
            </a:r>
            <a: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  <a:t> sein.</a:t>
            </a:r>
            <a:b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</a:br>
            <a:br>
              <a:rPr lang="en-GB" b="0" i="0" dirty="0">
                <a:solidFill>
                  <a:srgbClr val="2D3748"/>
                </a:solidFill>
                <a:effectLst/>
                <a:latin typeface="Atkinson Hyperlegible"/>
              </a:rPr>
            </a:br>
            <a:r>
              <a:rPr lang="en-GB" dirty="0">
                <a:hlinkClick r:id="rId2"/>
              </a:rPr>
              <a:t>https://www.w3.org/WAI/WCAG22/Understanding/non-text-contrast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77124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5EF684-9AB7-2BEF-44BF-F787A5342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1EDBCFE-FAC9-3AFA-B72D-AC3F9D0EE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/>
              <a:t>Farben und Kontraste - Bild.de Teaser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2AB609A-EA6E-E527-63B4-5BAF973C5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4067" y="2170418"/>
            <a:ext cx="3606013" cy="4550177"/>
          </a:xfrm>
          <a:prstGeom prst="rect">
            <a:avLst/>
          </a:prstGeom>
        </p:spPr>
      </p:pic>
      <p:pic>
        <p:nvPicPr>
          <p:cNvPr id="10" name="Picture 9" descr="A person and person in a black coat&#10;&#10;AI-generated content may be incorrect.">
            <a:extLst>
              <a:ext uri="{FF2B5EF4-FFF2-40B4-BE49-F238E27FC236}">
                <a16:creationId xmlns:a16="http://schemas.microsoft.com/office/drawing/2014/main" id="{C5571E60-A296-3D8A-CA26-53FA1C4C3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4712" y="2838381"/>
            <a:ext cx="5614416" cy="321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1297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A2EF84C-6456-7FA2-6456-C2FF83D06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dirty="0" err="1"/>
              <a:t>Farben</a:t>
            </a:r>
            <a:r>
              <a:rPr lang="en-US" sz="5600" dirty="0"/>
              <a:t> und </a:t>
            </a:r>
            <a:r>
              <a:rPr lang="en-US" sz="5600" dirty="0" err="1"/>
              <a:t>Kontraste</a:t>
            </a:r>
            <a:r>
              <a:rPr lang="en-US" sz="5600" dirty="0"/>
              <a:t> - </a:t>
            </a:r>
            <a:r>
              <a:rPr lang="en-US" sz="5600" dirty="0" err="1"/>
              <a:t>Bild.de</a:t>
            </a:r>
            <a:r>
              <a:rPr lang="en-US" sz="5600" dirty="0"/>
              <a:t> Abo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C8404F4-A86C-F778-98A6-B8CD0CE02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067" y="2170419"/>
            <a:ext cx="3606013" cy="4550177"/>
          </a:xfrm>
          <a:prstGeom prst="rect">
            <a:avLst/>
          </a:prstGeom>
        </p:spPr>
      </p:pic>
      <p:pic>
        <p:nvPicPr>
          <p:cNvPr id="10" name="Content Placeholder 9" descr="A screenshot of a phone&#10;&#10;AI-generated content may be incorrect.">
            <a:extLst>
              <a:ext uri="{FF2B5EF4-FFF2-40B4-BE49-F238E27FC236}">
                <a16:creationId xmlns:a16="http://schemas.microsoft.com/office/drawing/2014/main" id="{A37522C4-5BB5-5DF7-B879-8ECB1D3A7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40957" y="2642616"/>
            <a:ext cx="5401925" cy="360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59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CFCEAB-DA03-E330-1351-956C8D8B1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C136415-BA69-994A-15C5-76F3D374D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53A019-0E46-EC30-9AA0-1E5864D7D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dirty="0" err="1"/>
              <a:t>Farben</a:t>
            </a:r>
            <a:r>
              <a:rPr lang="en-US" sz="5600" dirty="0"/>
              <a:t> und </a:t>
            </a:r>
            <a:r>
              <a:rPr lang="en-US" sz="5600" dirty="0" err="1"/>
              <a:t>Kontraste</a:t>
            </a:r>
            <a:r>
              <a:rPr lang="en-US" sz="5600" dirty="0"/>
              <a:t> - </a:t>
            </a:r>
            <a:r>
              <a:rPr lang="en-US" sz="5600" dirty="0" err="1"/>
              <a:t>Bild.de</a:t>
            </a:r>
            <a:r>
              <a:rPr lang="en-US" sz="5600" dirty="0"/>
              <a:t> Abo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A5F97B09-2066-19B8-0077-B5EDE4E61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een sign with white text&#10;&#10;AI-generated content may be incorrect.">
            <a:extLst>
              <a:ext uri="{FF2B5EF4-FFF2-40B4-BE49-F238E27FC236}">
                <a16:creationId xmlns:a16="http://schemas.microsoft.com/office/drawing/2014/main" id="{E441E0EC-9E36-7F35-8BA8-02A2B80D8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536" y="4370924"/>
            <a:ext cx="3532036" cy="618106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249E3B-C7E1-6F49-7F64-84B99BE36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87" y="2173964"/>
            <a:ext cx="3603593" cy="4547124"/>
          </a:xfrm>
          <a:prstGeom prst="rect">
            <a:avLst/>
          </a:prstGeom>
        </p:spPr>
      </p:pic>
      <p:pic>
        <p:nvPicPr>
          <p:cNvPr id="7" name="Picture 6" descr="A green sign with white text&#10;&#10;AI-generated content may be incorrect.">
            <a:extLst>
              <a:ext uri="{FF2B5EF4-FFF2-40B4-BE49-F238E27FC236}">
                <a16:creationId xmlns:a16="http://schemas.microsoft.com/office/drawing/2014/main" id="{28F5D191-E79B-897A-4A30-C359B3DF4C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565" y="3181074"/>
            <a:ext cx="3530309" cy="61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911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87B96A-B554-B938-1DDD-ED2FBED4AD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4EF58-B6A2-50C7-D1A4-FD627F19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E0A40-082A-47C3-1047-5539DB7C5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04811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DD919-A365-688A-2172-085113745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F0286-0C89-ECE1-8D04-FDA8DECBE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A3F01-C746-5BED-ECEA-B5BC6A606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44093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65BF7-FFFF-C88A-5FFD-8A74AD36F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F9B02-A53F-A151-F9CA-C75D0590C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 Focus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0A547-7AFE-B2A0-92D8-DF8DA430C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34810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5554C-4C31-C227-AE6C-464374C09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68B27-09DE-BA5F-84F9-4AE59DA8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 Focus - Beispiel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6DDF1-835F-259B-17C5-E620C8F70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074640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2FF1D-32C3-57A0-4C87-F2F2E8FB5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ADA88-65C7-2C24-3B40-56A9B632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Visual Focus - Beispiel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ECF69-E9E8-D842-F241-5E61E10BC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4308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A8B84-6576-9983-4A72-41341B0DF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Zapfen und Stäbchen</a:t>
            </a:r>
          </a:p>
        </p:txBody>
      </p:sp>
      <p:pic>
        <p:nvPicPr>
          <p:cNvPr id="7" name="Picture 6" descr="Diagram of a human eye anatomy&#10;&#10;AI-generated content may be incorrect.">
            <a:extLst>
              <a:ext uri="{FF2B5EF4-FFF2-40B4-BE49-F238E27FC236}">
                <a16:creationId xmlns:a16="http://schemas.microsoft.com/office/drawing/2014/main" id="{68ABCD23-95B6-A69F-9A94-AA32CDF12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949" y="3561971"/>
            <a:ext cx="5768051" cy="329602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2D1CB-F3E1-7DA8-D701-F2CEA976C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Zapfen</a:t>
            </a:r>
            <a:r>
              <a:rPr lang="en-GB" dirty="0"/>
              <a:t> und </a:t>
            </a:r>
            <a:r>
              <a:rPr lang="en-GB" dirty="0" err="1"/>
              <a:t>Stäbchen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die </a:t>
            </a:r>
            <a:r>
              <a:rPr lang="en-GB" dirty="0" err="1"/>
              <a:t>beiden</a:t>
            </a:r>
            <a:r>
              <a:rPr lang="en-GB" dirty="0"/>
              <a:t> </a:t>
            </a:r>
            <a:r>
              <a:rPr lang="en-GB" dirty="0" err="1"/>
              <a:t>Lichtsinneszellen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Auge.</a:t>
            </a:r>
          </a:p>
          <a:p>
            <a:r>
              <a:rPr lang="en-GB" dirty="0"/>
              <a:t>ca. </a:t>
            </a:r>
            <a:r>
              <a:rPr lang="en-GB" b="1" dirty="0"/>
              <a:t>6 </a:t>
            </a:r>
            <a:r>
              <a:rPr lang="en-GB" b="1" dirty="0" err="1"/>
              <a:t>Millionen</a:t>
            </a:r>
            <a:r>
              <a:rPr lang="en-GB" b="1" dirty="0"/>
              <a:t> </a:t>
            </a:r>
            <a:r>
              <a:rPr lang="en-GB" dirty="0" err="1"/>
              <a:t>Zapfen</a:t>
            </a:r>
            <a:endParaRPr lang="en-GB" dirty="0"/>
          </a:p>
          <a:p>
            <a:pPr lvl="1"/>
            <a:r>
              <a:rPr lang="en-GB" dirty="0"/>
              <a:t>Rot-</a:t>
            </a:r>
            <a:r>
              <a:rPr lang="en-GB" dirty="0" err="1"/>
              <a:t>Zapfen</a:t>
            </a:r>
            <a:r>
              <a:rPr lang="en-GB" dirty="0"/>
              <a:t> (R) </a:t>
            </a:r>
            <a:r>
              <a:rPr lang="en-GB" dirty="0" err="1"/>
              <a:t>reagieren</a:t>
            </a:r>
            <a:r>
              <a:rPr lang="en-GB" dirty="0"/>
              <a:t> </a:t>
            </a:r>
            <a:r>
              <a:rPr lang="en-GB" dirty="0" err="1"/>
              <a:t>nur</a:t>
            </a:r>
            <a:r>
              <a:rPr lang="en-GB" dirty="0"/>
              <a:t> auf rotes Licht</a:t>
            </a:r>
          </a:p>
          <a:p>
            <a:pPr lvl="1"/>
            <a:r>
              <a:rPr lang="en-GB" dirty="0" err="1"/>
              <a:t>Grün-Zapfen</a:t>
            </a:r>
            <a:r>
              <a:rPr lang="en-GB" dirty="0"/>
              <a:t> (G) </a:t>
            </a:r>
            <a:r>
              <a:rPr lang="en-GB" dirty="0" err="1"/>
              <a:t>reagieren</a:t>
            </a:r>
            <a:r>
              <a:rPr lang="en-GB" dirty="0"/>
              <a:t> </a:t>
            </a:r>
            <a:r>
              <a:rPr lang="en-GB" dirty="0" err="1"/>
              <a:t>nur</a:t>
            </a:r>
            <a:r>
              <a:rPr lang="en-GB" dirty="0"/>
              <a:t> auf </a:t>
            </a:r>
            <a:r>
              <a:rPr lang="en-GB" dirty="0" err="1"/>
              <a:t>grünes</a:t>
            </a:r>
            <a:r>
              <a:rPr lang="en-GB" dirty="0"/>
              <a:t> Licht</a:t>
            </a:r>
          </a:p>
          <a:p>
            <a:pPr lvl="1"/>
            <a:r>
              <a:rPr lang="en-GB" dirty="0"/>
              <a:t>Blau-</a:t>
            </a:r>
            <a:r>
              <a:rPr lang="en-GB" dirty="0" err="1"/>
              <a:t>Zapfen</a:t>
            </a:r>
            <a:r>
              <a:rPr lang="en-GB" dirty="0"/>
              <a:t> (B) </a:t>
            </a:r>
            <a:r>
              <a:rPr lang="en-GB" dirty="0" err="1"/>
              <a:t>reagieren</a:t>
            </a:r>
            <a:r>
              <a:rPr lang="en-GB" dirty="0"/>
              <a:t> </a:t>
            </a:r>
            <a:r>
              <a:rPr lang="en-GB" dirty="0" err="1"/>
              <a:t>nur</a:t>
            </a:r>
            <a:r>
              <a:rPr lang="en-GB" dirty="0"/>
              <a:t> auf </a:t>
            </a:r>
            <a:r>
              <a:rPr lang="en-GB" dirty="0" err="1"/>
              <a:t>blaues</a:t>
            </a:r>
            <a:r>
              <a:rPr lang="en-GB" dirty="0"/>
              <a:t> Licht</a:t>
            </a:r>
          </a:p>
          <a:p>
            <a:pPr lvl="1"/>
            <a:r>
              <a:rPr lang="en-GB" dirty="0" err="1"/>
              <a:t>Trichromatisches</a:t>
            </a:r>
            <a:r>
              <a:rPr lang="en-GB" dirty="0"/>
              <a:t> </a:t>
            </a:r>
            <a:r>
              <a:rPr lang="en-GB" dirty="0" err="1"/>
              <a:t>Sehen</a:t>
            </a:r>
            <a:endParaRPr lang="en-GB" dirty="0"/>
          </a:p>
          <a:p>
            <a:r>
              <a:rPr lang="en-GB" dirty="0"/>
              <a:t>ca. </a:t>
            </a:r>
            <a:r>
              <a:rPr lang="en-GB" b="1" dirty="0"/>
              <a:t>120 </a:t>
            </a:r>
            <a:r>
              <a:rPr lang="en-GB" b="1" dirty="0" err="1"/>
              <a:t>Millionen</a:t>
            </a:r>
            <a:r>
              <a:rPr lang="en-GB" b="1" dirty="0"/>
              <a:t> </a:t>
            </a:r>
            <a:r>
              <a:rPr lang="en-GB" dirty="0" err="1"/>
              <a:t>Stäbchen</a:t>
            </a:r>
            <a:endParaRPr lang="en-GB" dirty="0"/>
          </a:p>
          <a:p>
            <a:pPr lvl="1"/>
            <a:r>
              <a:rPr lang="en-GB" dirty="0" err="1"/>
              <a:t>sehr</a:t>
            </a:r>
            <a:r>
              <a:rPr lang="en-GB" dirty="0"/>
              <a:t> </a:t>
            </a:r>
            <a:r>
              <a:rPr lang="en-GB" dirty="0" err="1"/>
              <a:t>hohe</a:t>
            </a:r>
            <a:r>
              <a:rPr lang="en-GB" dirty="0"/>
              <a:t> </a:t>
            </a:r>
            <a:r>
              <a:rPr lang="en-GB" dirty="0" err="1"/>
              <a:t>Lichtempfindlichkeit</a:t>
            </a:r>
            <a:endParaRPr lang="en-GB" dirty="0"/>
          </a:p>
          <a:p>
            <a:pPr lvl="1"/>
            <a:r>
              <a:rPr lang="en-GB" dirty="0"/>
              <a:t>Hell-Dunkel-</a:t>
            </a:r>
            <a:r>
              <a:rPr lang="en-GB" dirty="0" err="1"/>
              <a:t>Sehen</a:t>
            </a:r>
            <a:endParaRPr lang="en-GB" dirty="0"/>
          </a:p>
          <a:p>
            <a:pPr lvl="1"/>
            <a:r>
              <a:rPr lang="en-GB" dirty="0" err="1"/>
              <a:t>Wahrnehmung</a:t>
            </a:r>
            <a:r>
              <a:rPr lang="en-GB" dirty="0"/>
              <a:t> von </a:t>
            </a:r>
            <a:r>
              <a:rPr lang="en-GB" dirty="0" err="1"/>
              <a:t>Bewegungen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867353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E9B047-10B7-CC10-AD04-F0DAE5CBE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2794D-3776-4D01-228A-00FD61D55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63889-25D1-8E26-EBCE-76723B96B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https://de.wikipedia.org/wiki/Farbenblindheit</a:t>
            </a:r>
            <a:endParaRPr lang="en-GB" dirty="0"/>
          </a:p>
          <a:p>
            <a:r>
              <a:rPr lang="en-GB" dirty="0">
                <a:hlinkClick r:id="rId3"/>
              </a:rPr>
              <a:t>https://www.tierwelt.ch/artikel/wildtiere-zoo/warum-sind-tiger-orange-482365</a:t>
            </a:r>
            <a:endParaRPr lang="en-GB" dirty="0"/>
          </a:p>
          <a:p>
            <a:r>
              <a:rPr lang="en-GB" dirty="0">
                <a:hlinkClick r:id="rId4"/>
              </a:rPr>
              <a:t>https://www.docma.info/blog/farbunterabtastung-420-wer-bietet-mehr</a:t>
            </a:r>
            <a:endParaRPr lang="en-GB" dirty="0"/>
          </a:p>
          <a:p>
            <a:r>
              <a:rPr lang="en-GB" dirty="0">
                <a:hlinkClick r:id="rId5"/>
              </a:rPr>
              <a:t>https://stolperfrei.digital/wie-berechnet-sich-kontrast-zwischen-farben/</a:t>
            </a:r>
            <a:endParaRPr lang="en-GB" dirty="0"/>
          </a:p>
          <a:p>
            <a:r>
              <a:rPr lang="en-GB" dirty="0">
                <a:hlinkClick r:id="rId6"/>
              </a:rPr>
              <a:t>https://www.siegemedia.com/contrast-ratio</a:t>
            </a:r>
            <a:endParaRPr lang="en-GB" dirty="0"/>
          </a:p>
          <a:p>
            <a:r>
              <a:rPr lang="en-GB" dirty="0">
                <a:hlinkClick r:id="rId7"/>
              </a:rPr>
              <a:t>https://gehirngerecht.digital/wie-du-barrierefreie-farben-waehlst/</a:t>
            </a:r>
            <a:endParaRPr lang="en-GB" dirty="0"/>
          </a:p>
          <a:p>
            <a:endParaRPr lang="en-DE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3034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F28C5F-2512-EA40-69D9-C1C170EA4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1E81C-B80D-4288-4CD5-8DC34338F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RGB Farbraum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2558372-3FA8-26A5-D128-8E5F5A17E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additive Farbmischung</a:t>
            </a:r>
          </a:p>
          <a:p>
            <a:r>
              <a:rPr lang="en-DE" dirty="0"/>
              <a:t>über 16,7 Millionen Farben</a:t>
            </a:r>
            <a:br>
              <a:rPr lang="en-DE" dirty="0"/>
            </a:br>
            <a:r>
              <a:rPr lang="en-DE" dirty="0"/>
              <a:t>(R 256 x G 256 x B 256)</a:t>
            </a:r>
          </a:p>
          <a:p>
            <a:endParaRPr lang="en-DE" dirty="0"/>
          </a:p>
          <a:p>
            <a:endParaRPr lang="en-DE" dirty="0"/>
          </a:p>
        </p:txBody>
      </p:sp>
      <p:pic>
        <p:nvPicPr>
          <p:cNvPr id="9" name="Picture 8" descr="A group of multicolored circles&#10;&#10;AI-generated content may be incorrect.">
            <a:extLst>
              <a:ext uri="{FF2B5EF4-FFF2-40B4-BE49-F238E27FC236}">
                <a16:creationId xmlns:a16="http://schemas.microsoft.com/office/drawing/2014/main" id="{A6694206-02F6-A4E2-C807-F54D5AEB9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311" y="2572884"/>
            <a:ext cx="5931377" cy="360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771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862C1-0474-39DC-31B5-4511F3B0B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61812-4D10-A1CF-8B11-E7E66C331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Beispiel Technik: Chroma Subsampling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32132-1739-85B0-712B-C2B141E66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dirty="0"/>
              <a:t>Bei der Chroma-Unterabtastung werden Bilder mit einer geringeren Auflösung für Chroma-Informationen als für Luma-Informationen kodiert, um die geringere Schärfe des menschlichen Sehsystems für Farbunterschiede als für Luminanz zu nutzen.</a:t>
            </a:r>
          </a:p>
          <a:p>
            <a:pPr marL="0" indent="0">
              <a:buNone/>
            </a:pPr>
            <a:r>
              <a:rPr lang="de-DE" sz="2400" dirty="0"/>
              <a:t>Beispiel: </a:t>
            </a:r>
            <a:r>
              <a:rPr lang="de-DE" sz="2400" b="1" dirty="0" err="1"/>
              <a:t>YCbCr</a:t>
            </a:r>
            <a:endParaRPr lang="de-DE" sz="2400" b="1" dirty="0"/>
          </a:p>
        </p:txBody>
      </p:sp>
      <p:pic>
        <p:nvPicPr>
          <p:cNvPr id="5" name="Picture 4" descr="A screenshot of a phone&#10;&#10;AI-generated content may be incorrect.">
            <a:extLst>
              <a:ext uri="{FF2B5EF4-FFF2-40B4-BE49-F238E27FC236}">
                <a16:creationId xmlns:a16="http://schemas.microsoft.com/office/drawing/2014/main" id="{21A5A012-CFEA-A387-46B2-E9D6A8343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4001293"/>
            <a:ext cx="2904651" cy="1856581"/>
          </a:xfrm>
          <a:prstGeom prst="rect">
            <a:avLst/>
          </a:prstGeom>
        </p:spPr>
      </p:pic>
      <p:pic>
        <p:nvPicPr>
          <p:cNvPr id="7" name="Picture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3343152-CF10-BC60-52A1-141C94BD7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0057" y="4001292"/>
            <a:ext cx="2928268" cy="1856582"/>
          </a:xfrm>
          <a:prstGeom prst="rect">
            <a:avLst/>
          </a:prstGeom>
        </p:spPr>
      </p:pic>
      <p:pic>
        <p:nvPicPr>
          <p:cNvPr id="9" name="Picture 8" descr="A close-up of a logo&#10;&#10;AI-generated content may be incorrect.">
            <a:extLst>
              <a:ext uri="{FF2B5EF4-FFF2-40B4-BE49-F238E27FC236}">
                <a16:creationId xmlns:a16="http://schemas.microsoft.com/office/drawing/2014/main" id="{0DD85602-F399-F67A-1F15-8E415EFAA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5532" y="4001292"/>
            <a:ext cx="2928268" cy="185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78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62D5CE-F585-3804-042B-723C73D86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000"/>
              <a:t>Farben und Kontraste - Beispiel Natur: Tarnfarben</a:t>
            </a:r>
            <a:endParaRPr lang="en-DE" sz="5000"/>
          </a:p>
        </p:txBody>
      </p:sp>
      <p:pic>
        <p:nvPicPr>
          <p:cNvPr id="5" name="Picture 4" descr="A tiger walking on a log&#10;&#10;AI-generated content may be incorrect.">
            <a:extLst>
              <a:ext uri="{FF2B5EF4-FFF2-40B4-BE49-F238E27FC236}">
                <a16:creationId xmlns:a16="http://schemas.microsoft.com/office/drawing/2014/main" id="{08C9A8E4-893D-C82B-52BA-11F252F70C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19" r="10654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7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5B91B-9FE0-B6F7-4B4B-342174F14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 dirty="0" err="1"/>
              <a:t>Beutetiere</a:t>
            </a:r>
            <a:r>
              <a:rPr lang="en-GB" sz="2200" dirty="0"/>
              <a:t> des Tigers, </a:t>
            </a:r>
            <a:r>
              <a:rPr lang="en-GB" sz="2200" dirty="0" err="1"/>
              <a:t>wie</a:t>
            </a:r>
            <a:r>
              <a:rPr lang="en-GB" sz="2200" dirty="0"/>
              <a:t> </a:t>
            </a:r>
            <a:r>
              <a:rPr lang="en-GB" sz="2200" dirty="0" err="1"/>
              <a:t>zum</a:t>
            </a:r>
            <a:r>
              <a:rPr lang="en-GB" sz="2200" dirty="0"/>
              <a:t> </a:t>
            </a:r>
            <a:r>
              <a:rPr lang="en-GB" sz="2200" dirty="0" err="1"/>
              <a:t>Beispiel</a:t>
            </a:r>
            <a:r>
              <a:rPr lang="en-GB" sz="2200" dirty="0"/>
              <a:t> </a:t>
            </a:r>
            <a:r>
              <a:rPr lang="en-GB" sz="2200" dirty="0" err="1"/>
              <a:t>verschiedene</a:t>
            </a:r>
            <a:r>
              <a:rPr lang="en-GB" sz="2200" dirty="0"/>
              <a:t> </a:t>
            </a:r>
            <a:r>
              <a:rPr lang="en-GB" sz="2200" dirty="0" err="1"/>
              <a:t>Huftiere</a:t>
            </a:r>
            <a:r>
              <a:rPr lang="en-GB" sz="2200" dirty="0"/>
              <a:t>, </a:t>
            </a:r>
            <a:r>
              <a:rPr lang="en-GB" sz="2200" dirty="0" err="1"/>
              <a:t>nehmen</a:t>
            </a:r>
            <a:r>
              <a:rPr lang="en-GB" sz="2200" dirty="0"/>
              <a:t> </a:t>
            </a:r>
            <a:r>
              <a:rPr lang="en-GB" sz="2200" dirty="0" err="1"/>
              <a:t>mit</a:t>
            </a:r>
            <a:r>
              <a:rPr lang="en-GB" sz="2200" dirty="0"/>
              <a:t> </a:t>
            </a:r>
            <a:r>
              <a:rPr lang="en-GB" sz="2200" dirty="0" err="1"/>
              <a:t>ihrem</a:t>
            </a:r>
            <a:r>
              <a:rPr lang="en-GB" sz="2200" dirty="0"/>
              <a:t> </a:t>
            </a:r>
            <a:r>
              <a:rPr lang="en-GB" sz="2200" dirty="0" err="1"/>
              <a:t>dichromatischen</a:t>
            </a:r>
            <a:r>
              <a:rPr lang="en-GB" sz="2200" dirty="0"/>
              <a:t> </a:t>
            </a:r>
            <a:r>
              <a:rPr lang="en-GB" sz="2200" dirty="0" err="1"/>
              <a:t>Sehvermögen</a:t>
            </a:r>
            <a:r>
              <a:rPr lang="en-GB" sz="2200" dirty="0"/>
              <a:t>, den Tiger </a:t>
            </a:r>
            <a:r>
              <a:rPr lang="en-GB" sz="2200" dirty="0" err="1"/>
              <a:t>nicht</a:t>
            </a:r>
            <a:r>
              <a:rPr lang="en-GB" sz="2200" dirty="0"/>
              <a:t> </a:t>
            </a:r>
            <a:r>
              <a:rPr lang="en-GB" sz="2200" dirty="0" err="1"/>
              <a:t>als</a:t>
            </a:r>
            <a:r>
              <a:rPr lang="en-GB" sz="2200" dirty="0"/>
              <a:t> orange, </a:t>
            </a:r>
            <a:r>
              <a:rPr lang="en-GB" sz="2200" dirty="0" err="1"/>
              <a:t>sondern</a:t>
            </a:r>
            <a:r>
              <a:rPr lang="en-GB" sz="2200" dirty="0"/>
              <a:t> </a:t>
            </a:r>
            <a:r>
              <a:rPr lang="en-GB" sz="2200" dirty="0" err="1"/>
              <a:t>als</a:t>
            </a:r>
            <a:r>
              <a:rPr lang="en-GB" sz="2200" dirty="0"/>
              <a:t> </a:t>
            </a:r>
            <a:r>
              <a:rPr lang="en-GB" sz="2200" dirty="0" err="1"/>
              <a:t>grün</a:t>
            </a:r>
            <a:r>
              <a:rPr lang="en-GB" sz="2200" dirty="0"/>
              <a:t> </a:t>
            </a:r>
            <a:r>
              <a:rPr lang="en-GB" sz="2200" dirty="0" err="1"/>
              <a:t>wahr</a:t>
            </a:r>
            <a:r>
              <a:rPr lang="en-GB" sz="2200" dirty="0"/>
              <a:t>. Das </a:t>
            </a:r>
            <a:r>
              <a:rPr lang="en-GB" sz="2200" dirty="0" err="1"/>
              <a:t>macht</a:t>
            </a:r>
            <a:r>
              <a:rPr lang="en-GB" sz="2200" dirty="0"/>
              <a:t> es </a:t>
            </a:r>
            <a:r>
              <a:rPr lang="en-GB" sz="2200" dirty="0" err="1"/>
              <a:t>viel</a:t>
            </a:r>
            <a:r>
              <a:rPr lang="en-GB" sz="2200" dirty="0"/>
              <a:t> </a:t>
            </a:r>
            <a:r>
              <a:rPr lang="en-GB" sz="2200" dirty="0" err="1"/>
              <a:t>schwieriger</a:t>
            </a:r>
            <a:r>
              <a:rPr lang="en-GB" sz="2200" dirty="0"/>
              <a:t>, den Tiger </a:t>
            </a:r>
            <a:r>
              <a:rPr lang="en-GB" sz="2200" dirty="0" err="1"/>
              <a:t>zu</a:t>
            </a:r>
            <a:r>
              <a:rPr lang="en-GB" sz="2200" dirty="0"/>
              <a:t> </a:t>
            </a:r>
            <a:r>
              <a:rPr lang="en-GB" sz="2200" dirty="0" err="1"/>
              <a:t>entdecken</a:t>
            </a:r>
            <a:r>
              <a:rPr lang="en-GB" sz="2200" dirty="0"/>
              <a:t>, </a:t>
            </a:r>
            <a:r>
              <a:rPr lang="en-GB" sz="2200" dirty="0" err="1"/>
              <a:t>wenn</a:t>
            </a:r>
            <a:r>
              <a:rPr lang="en-GB" sz="2200" dirty="0"/>
              <a:t> er </a:t>
            </a:r>
            <a:r>
              <a:rPr lang="en-GB" sz="2200" dirty="0" err="1"/>
              <a:t>sich</a:t>
            </a:r>
            <a:r>
              <a:rPr lang="en-GB" sz="2200" dirty="0"/>
              <a:t> </a:t>
            </a:r>
            <a:r>
              <a:rPr lang="en-GB" sz="2200" dirty="0" err="1"/>
              <a:t>hinter</a:t>
            </a:r>
            <a:r>
              <a:rPr lang="en-GB" sz="2200" dirty="0"/>
              <a:t> </a:t>
            </a:r>
            <a:r>
              <a:rPr lang="en-GB" sz="2200" dirty="0" err="1"/>
              <a:t>einem</a:t>
            </a:r>
            <a:r>
              <a:rPr lang="en-GB" sz="2200" dirty="0"/>
              <a:t> Busch </a:t>
            </a:r>
            <a:r>
              <a:rPr lang="en-GB" sz="2200" dirty="0" err="1"/>
              <a:t>versteckt</a:t>
            </a:r>
            <a:r>
              <a:rPr lang="en-GB" sz="2200" dirty="0"/>
              <a:t> </a:t>
            </a:r>
            <a:r>
              <a:rPr lang="en-GB" sz="2200" dirty="0" err="1"/>
              <a:t>oder</a:t>
            </a:r>
            <a:r>
              <a:rPr lang="en-GB" sz="2200" dirty="0"/>
              <a:t> </a:t>
            </a:r>
            <a:r>
              <a:rPr lang="en-GB" sz="2200" dirty="0" err="1"/>
              <a:t>im</a:t>
            </a:r>
            <a:r>
              <a:rPr lang="en-GB" sz="2200" dirty="0"/>
              <a:t> Gras </a:t>
            </a:r>
            <a:r>
              <a:rPr lang="en-GB" sz="2200" dirty="0" err="1"/>
              <a:t>hockt</a:t>
            </a:r>
            <a:r>
              <a:rPr lang="en-GB" sz="2200" dirty="0"/>
              <a:t>.</a:t>
            </a:r>
          </a:p>
          <a:p>
            <a:pPr marL="0" indent="0">
              <a:buNone/>
            </a:pP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2225049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FB22CA-EEA9-E531-9D8B-232ECE4550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A402B-0A6C-5A0E-6705-40C4DAB0D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000"/>
              <a:t>Farben und Kontraste - Beispiel Natur: Tarnfarben</a:t>
            </a:r>
            <a:endParaRPr lang="en-DE" sz="5000"/>
          </a:p>
        </p:txBody>
      </p:sp>
      <p:pic>
        <p:nvPicPr>
          <p:cNvPr id="11" name="Picture 10" descr="A tiger walking on a log&#10;&#10;AI-generated content may be incorrect.">
            <a:extLst>
              <a:ext uri="{FF2B5EF4-FFF2-40B4-BE49-F238E27FC236}">
                <a16:creationId xmlns:a16="http://schemas.microsoft.com/office/drawing/2014/main" id="{CF21A24A-AF16-5750-355D-16122A1004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7" r="10626"/>
          <a:stretch/>
        </p:blipFill>
        <p:spPr>
          <a:xfrm>
            <a:off x="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D811D-E7EE-0792-DC26-86E3B6E17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200"/>
              <a:t>Beutetiere </a:t>
            </a:r>
            <a:r>
              <a:rPr lang="en-GB" sz="2200" dirty="0"/>
              <a:t>des Tigers</a:t>
            </a:r>
            <a:r>
              <a:rPr lang="en-GB" sz="2200"/>
              <a:t>, wie zum Beispiel verschiedene Huftiere, nehmen mit ihrem dichromatischen Sehvermögen, </a:t>
            </a:r>
            <a:r>
              <a:rPr lang="en-GB" sz="2200" dirty="0"/>
              <a:t>den </a:t>
            </a:r>
            <a:r>
              <a:rPr lang="en-GB" sz="2200"/>
              <a:t>Tiger nicht als </a:t>
            </a:r>
            <a:r>
              <a:rPr lang="en-GB" sz="2200" dirty="0"/>
              <a:t>orange</a:t>
            </a:r>
            <a:r>
              <a:rPr lang="en-GB" sz="2200"/>
              <a:t>, sondern als grün wahr. Das macht es viel schwieriger, </a:t>
            </a:r>
            <a:r>
              <a:rPr lang="en-GB" sz="2200" dirty="0"/>
              <a:t>den </a:t>
            </a:r>
            <a:r>
              <a:rPr lang="en-GB" sz="2200"/>
              <a:t>Tiger zu entdecken, wenn er sich hinter einem Busch versteckt oder im Gras hockt.</a:t>
            </a:r>
            <a:endParaRPr lang="en-GB" sz="2200" dirty="0"/>
          </a:p>
          <a:p>
            <a:pPr marL="0" indent="0">
              <a:buNone/>
            </a:pP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531510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591CA-AB03-428D-4429-44CA353DF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Sehstörung Helligkeit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CABF4-4180-AA70-1603-380A5677C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Photophobie</a:t>
            </a:r>
            <a:r>
              <a:rPr lang="en-GB" dirty="0"/>
              <a:t> (</a:t>
            </a:r>
            <a:r>
              <a:rPr lang="en-GB" dirty="0" err="1"/>
              <a:t>Lichtempfindlichkeit</a:t>
            </a:r>
            <a:r>
              <a:rPr lang="en-GB" dirty="0"/>
              <a:t>)</a:t>
            </a:r>
          </a:p>
          <a:p>
            <a:r>
              <a:rPr lang="en-GB" dirty="0" err="1"/>
              <a:t>Katarakt</a:t>
            </a:r>
            <a:r>
              <a:rPr lang="en-GB" dirty="0"/>
              <a:t> (</a:t>
            </a:r>
            <a:r>
              <a:rPr lang="en-GB" dirty="0" err="1"/>
              <a:t>grauer</a:t>
            </a:r>
            <a:r>
              <a:rPr lang="en-GB" dirty="0"/>
              <a:t> Star, </a:t>
            </a:r>
            <a:r>
              <a:rPr lang="en-GB" dirty="0" err="1"/>
              <a:t>Linsentrübung</a:t>
            </a:r>
            <a:r>
              <a:rPr lang="en-GB" dirty="0"/>
              <a:t>)</a:t>
            </a:r>
          </a:p>
          <a:p>
            <a:r>
              <a:rPr lang="en-GB" dirty="0" err="1"/>
              <a:t>Hemeralopie</a:t>
            </a:r>
            <a:r>
              <a:rPr lang="en-GB" dirty="0"/>
              <a:t> (</a:t>
            </a:r>
            <a:r>
              <a:rPr lang="en-GB" dirty="0" err="1"/>
              <a:t>Nachblindheit</a:t>
            </a:r>
            <a:r>
              <a:rPr lang="en-GB" dirty="0"/>
              <a:t>)</a:t>
            </a:r>
          </a:p>
          <a:p>
            <a:r>
              <a:rPr lang="en-GB" dirty="0" err="1"/>
              <a:t>viele</a:t>
            </a:r>
            <a:r>
              <a:rPr lang="en-GB" dirty="0"/>
              <a:t> </a:t>
            </a:r>
            <a:r>
              <a:rPr lang="en-GB" dirty="0" err="1"/>
              <a:t>weitere</a:t>
            </a:r>
            <a:r>
              <a:rPr lang="en-GB" dirty="0"/>
              <a:t> </a:t>
            </a:r>
            <a:r>
              <a:rPr lang="en-GB" dirty="0" err="1"/>
              <a:t>Netzhauterkrankungen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156955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AB901-AA43-B892-4E57-98960D5EF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B7195-29D3-A639-9B2F-E8E07640D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Farben und Kontraste - Sehstörung Farben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867BC-17FF-C46F-2E29-2E0445590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DE" b="1" dirty="0"/>
              <a:t>Wieviel Prozent der Männer und wieviel Prozent der Frauen haben eine Farbsehstörung?</a:t>
            </a:r>
          </a:p>
          <a:p>
            <a:r>
              <a:rPr lang="en-GB" dirty="0" err="1"/>
              <a:t>Etwa</a:t>
            </a:r>
            <a:r>
              <a:rPr lang="en-GB" dirty="0"/>
              <a:t> 8,00 % </a:t>
            </a:r>
            <a:r>
              <a:rPr lang="en-GB" dirty="0" err="1"/>
              <a:t>aller</a:t>
            </a:r>
            <a:r>
              <a:rPr lang="en-GB" dirty="0"/>
              <a:t> </a:t>
            </a:r>
            <a:r>
              <a:rPr lang="en-GB" dirty="0" err="1"/>
              <a:t>Männer</a:t>
            </a:r>
            <a:r>
              <a:rPr lang="en-GB" dirty="0"/>
              <a:t> 	</a:t>
            </a:r>
            <a:r>
              <a:rPr lang="de-DE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Courier New" panose="02070309020205020404" pitchFamily="49" charset="0"/>
              </a:rPr>
              <a:t>→</a:t>
            </a:r>
            <a:r>
              <a:rPr lang="en-GB" dirty="0"/>
              <a:t> 1 von 12 </a:t>
            </a:r>
            <a:r>
              <a:rPr lang="en-GB" dirty="0" err="1"/>
              <a:t>Männern</a:t>
            </a:r>
            <a:endParaRPr lang="en-GB" dirty="0"/>
          </a:p>
          <a:p>
            <a:r>
              <a:rPr lang="en-GB" dirty="0" err="1"/>
              <a:t>Etwa</a:t>
            </a:r>
            <a:r>
              <a:rPr lang="en-GB" dirty="0"/>
              <a:t> 0,43 % </a:t>
            </a:r>
            <a:r>
              <a:rPr lang="en-GB" dirty="0" err="1"/>
              <a:t>aller</a:t>
            </a:r>
            <a:r>
              <a:rPr lang="en-GB" dirty="0"/>
              <a:t> Frauen 	</a:t>
            </a:r>
            <a:r>
              <a:rPr lang="de-DE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Courier New" panose="02070309020205020404" pitchFamily="49" charset="0"/>
              </a:rPr>
              <a:t>→</a:t>
            </a:r>
            <a:r>
              <a:rPr lang="en-GB" dirty="0"/>
              <a:t> 1 von 200 Frauen</a:t>
            </a:r>
          </a:p>
          <a:p>
            <a:r>
              <a:rPr lang="en-GB" dirty="0" err="1"/>
              <a:t>Dichromasie</a:t>
            </a:r>
            <a:r>
              <a:rPr lang="en-GB" dirty="0"/>
              <a:t> (</a:t>
            </a:r>
            <a:r>
              <a:rPr lang="en-GB" dirty="0" err="1"/>
              <a:t>Summe</a:t>
            </a:r>
            <a:r>
              <a:rPr lang="en-GB" dirty="0"/>
              <a:t> </a:t>
            </a:r>
            <a:r>
              <a:rPr lang="en-GB" dirty="0" err="1"/>
              <a:t>aller</a:t>
            </a:r>
            <a:r>
              <a:rPr lang="en-GB" dirty="0"/>
              <a:t> Rot-</a:t>
            </a:r>
            <a:r>
              <a:rPr lang="en-GB" dirty="0" err="1"/>
              <a:t>Grün</a:t>
            </a:r>
            <a:r>
              <a:rPr lang="en-GB" dirty="0"/>
              <a:t> </a:t>
            </a:r>
            <a:r>
              <a:rPr lang="en-GB" dirty="0" err="1"/>
              <a:t>Störungen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7,99 % </a:t>
            </a:r>
            <a:r>
              <a:rPr lang="en-GB" dirty="0" err="1"/>
              <a:t>bei</a:t>
            </a:r>
            <a:r>
              <a:rPr lang="en-GB" dirty="0"/>
              <a:t> </a:t>
            </a:r>
            <a:r>
              <a:rPr lang="en-GB" dirty="0" err="1"/>
              <a:t>Männern</a:t>
            </a:r>
            <a:endParaRPr lang="en-GB" dirty="0"/>
          </a:p>
          <a:p>
            <a:pPr lvl="1"/>
            <a:r>
              <a:rPr lang="en-GB" dirty="0"/>
              <a:t>0,42 % </a:t>
            </a:r>
            <a:r>
              <a:rPr lang="en-GB" dirty="0" err="1"/>
              <a:t>bei</a:t>
            </a:r>
            <a:r>
              <a:rPr lang="en-GB" dirty="0"/>
              <a:t> Frauen</a:t>
            </a:r>
          </a:p>
          <a:p>
            <a:r>
              <a:rPr lang="en-GB" dirty="0" err="1"/>
              <a:t>Dichromasie</a:t>
            </a:r>
            <a:r>
              <a:rPr lang="en-GB" dirty="0"/>
              <a:t> (</a:t>
            </a:r>
            <a:r>
              <a:rPr lang="en-GB" dirty="0" err="1"/>
              <a:t>Summe</a:t>
            </a:r>
            <a:r>
              <a:rPr lang="en-GB" dirty="0"/>
              <a:t> </a:t>
            </a:r>
            <a:r>
              <a:rPr lang="en-GB" dirty="0" err="1"/>
              <a:t>aller</a:t>
            </a:r>
            <a:r>
              <a:rPr lang="en-GB" dirty="0"/>
              <a:t> Blau-Gelb </a:t>
            </a:r>
            <a:r>
              <a:rPr lang="en-GB" dirty="0" err="1"/>
              <a:t>Störungen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0,003 % </a:t>
            </a:r>
            <a:r>
              <a:rPr lang="en-GB" dirty="0" err="1"/>
              <a:t>bei</a:t>
            </a:r>
            <a:r>
              <a:rPr lang="en-GB" dirty="0"/>
              <a:t> </a:t>
            </a:r>
            <a:r>
              <a:rPr lang="en-GB" dirty="0" err="1"/>
              <a:t>Männern</a:t>
            </a:r>
            <a:endParaRPr lang="en-GB" dirty="0"/>
          </a:p>
          <a:p>
            <a:pPr lvl="1"/>
            <a:r>
              <a:rPr lang="en-GB" dirty="0"/>
              <a:t>0,003 % </a:t>
            </a:r>
            <a:r>
              <a:rPr lang="en-GB" dirty="0" err="1"/>
              <a:t>bei</a:t>
            </a:r>
            <a:r>
              <a:rPr lang="en-GB" dirty="0"/>
              <a:t> Frauen</a:t>
            </a:r>
          </a:p>
          <a:p>
            <a:r>
              <a:rPr lang="en-GB" dirty="0" err="1"/>
              <a:t>Monochromasie</a:t>
            </a:r>
            <a:r>
              <a:rPr lang="en-GB" dirty="0"/>
              <a:t> (</a:t>
            </a:r>
            <a:r>
              <a:rPr lang="en-GB" dirty="0" err="1"/>
              <a:t>nur</a:t>
            </a:r>
            <a:r>
              <a:rPr lang="en-GB" dirty="0"/>
              <a:t> Blau)</a:t>
            </a:r>
          </a:p>
          <a:p>
            <a:pPr lvl="1"/>
            <a:r>
              <a:rPr lang="en-GB" dirty="0"/>
              <a:t>0,001 % </a:t>
            </a:r>
            <a:r>
              <a:rPr lang="en-GB" dirty="0" err="1"/>
              <a:t>bei</a:t>
            </a:r>
            <a:r>
              <a:rPr lang="en-GB" dirty="0"/>
              <a:t> </a:t>
            </a:r>
            <a:r>
              <a:rPr lang="en-GB" dirty="0" err="1"/>
              <a:t>Männern</a:t>
            </a:r>
            <a:endParaRPr lang="en-GB" dirty="0"/>
          </a:p>
          <a:p>
            <a:pPr lvl="1"/>
            <a:r>
              <a:rPr lang="en-GB" dirty="0"/>
              <a:t>0,001 % </a:t>
            </a:r>
            <a:r>
              <a:rPr lang="en-GB" dirty="0" err="1"/>
              <a:t>bei</a:t>
            </a:r>
            <a:r>
              <a:rPr lang="en-GB" dirty="0"/>
              <a:t> Frauen</a:t>
            </a:r>
          </a:p>
          <a:p>
            <a:r>
              <a:rPr lang="en-GB" dirty="0" err="1"/>
              <a:t>Achromatopsie</a:t>
            </a:r>
            <a:r>
              <a:rPr lang="en-GB" dirty="0"/>
              <a:t> (</a:t>
            </a:r>
            <a:r>
              <a:rPr lang="en-GB" dirty="0" err="1"/>
              <a:t>Völlige</a:t>
            </a:r>
            <a:r>
              <a:rPr lang="en-GB" dirty="0"/>
              <a:t> </a:t>
            </a:r>
            <a:r>
              <a:rPr lang="en-GB" dirty="0" err="1"/>
              <a:t>Farbblindheit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0,003 % </a:t>
            </a:r>
            <a:r>
              <a:rPr lang="en-GB" dirty="0" err="1"/>
              <a:t>bei</a:t>
            </a:r>
            <a:r>
              <a:rPr lang="en-GB" dirty="0"/>
              <a:t> </a:t>
            </a:r>
            <a:r>
              <a:rPr lang="en-GB" dirty="0" err="1"/>
              <a:t>Männern</a:t>
            </a:r>
            <a:endParaRPr lang="en-GB" dirty="0"/>
          </a:p>
          <a:p>
            <a:pPr lvl="1"/>
            <a:r>
              <a:rPr lang="en-GB" dirty="0"/>
              <a:t>0,003 % </a:t>
            </a:r>
            <a:r>
              <a:rPr lang="en-GB" dirty="0" err="1"/>
              <a:t>bei</a:t>
            </a:r>
            <a:r>
              <a:rPr lang="en-GB" dirty="0"/>
              <a:t> Frauen</a:t>
            </a:r>
          </a:p>
        </p:txBody>
      </p:sp>
    </p:spTree>
    <p:extLst>
      <p:ext uri="{BB962C8B-B14F-4D97-AF65-F5344CB8AC3E}">
        <p14:creationId xmlns:p14="http://schemas.microsoft.com/office/powerpoint/2010/main" val="1438583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2287</TotalTime>
  <Words>1153</Words>
  <Application>Microsoft Macintosh PowerPoint</Application>
  <PresentationFormat>Widescreen</PresentationFormat>
  <Paragraphs>107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Aptos</vt:lpstr>
      <vt:lpstr>Aptos Display</vt:lpstr>
      <vt:lpstr>Arial</vt:lpstr>
      <vt:lpstr>Atkinson Hyperlegible</vt:lpstr>
      <vt:lpstr>cv-linear</vt:lpstr>
      <vt:lpstr>franklin-gothic-urw</vt:lpstr>
      <vt:lpstr>Office</vt:lpstr>
      <vt:lpstr>Web Frontend Accessibility</vt:lpstr>
      <vt:lpstr>Web Frontend Accessibility</vt:lpstr>
      <vt:lpstr>Farben und Kontraste - Zapfen und Stäbchen</vt:lpstr>
      <vt:lpstr>Farben und Kontraste - RGB Farbraum</vt:lpstr>
      <vt:lpstr>Farben und Kontraste - Beispiel Technik: Chroma Subsampling</vt:lpstr>
      <vt:lpstr>Farben und Kontraste - Beispiel Natur: Tarnfarben</vt:lpstr>
      <vt:lpstr>Farben und Kontraste - Beispiel Natur: Tarnfarben</vt:lpstr>
      <vt:lpstr>Farben und Kontraste - Sehstörung Helligkeit</vt:lpstr>
      <vt:lpstr>Farben und Kontraste - Sehstörung Farben</vt:lpstr>
      <vt:lpstr>Farben und Kontraste</vt:lpstr>
      <vt:lpstr>Farben und Kontraste - Beispiel rot-grün</vt:lpstr>
      <vt:lpstr>Farben und Kontraste - Beispiel rot-grün</vt:lpstr>
      <vt:lpstr>Farben und Kontraste - Beispiel blau-gelb</vt:lpstr>
      <vt:lpstr>Farben und Kontraste - Beispiel blau-gelb</vt:lpstr>
      <vt:lpstr>Farben und Kontraste – Ishihara Farbtafeln</vt:lpstr>
      <vt:lpstr>Farben und Kontraste - Definition Kontrast</vt:lpstr>
      <vt:lpstr>Farben und Kontraste - Viridis Farbpaletten</vt:lpstr>
      <vt:lpstr>Farben und Kontraste - WCAG Contrast Ratio</vt:lpstr>
      <vt:lpstr>Farben und Kontraste - WCAG Contrast Ratio</vt:lpstr>
      <vt:lpstr>Farben und Kontraste - WCAG Sizes / Spacing</vt:lpstr>
      <vt:lpstr>Farben und Kontraste - WCAG Non-Text-Contrast</vt:lpstr>
      <vt:lpstr>Farben und Kontraste - Bild.de Teaser</vt:lpstr>
      <vt:lpstr>Farben und Kontraste - Bild.de Abo</vt:lpstr>
      <vt:lpstr>Farben und Kontraste - Bild.de Abo</vt:lpstr>
      <vt:lpstr>Visual Focus</vt:lpstr>
      <vt:lpstr>Visual Focus</vt:lpstr>
      <vt:lpstr>Visual Focus</vt:lpstr>
      <vt:lpstr>Visual Focus - Beispiel 1</vt:lpstr>
      <vt:lpstr>Visual Focus - Beispiel 2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Sensoy, Aykut</dc:creator>
  <cp:lastModifiedBy>Sensoy, Aykut</cp:lastModifiedBy>
  <cp:revision>261</cp:revision>
  <dcterms:created xsi:type="dcterms:W3CDTF">2024-12-27T10:50:37Z</dcterms:created>
  <dcterms:modified xsi:type="dcterms:W3CDTF">2025-01-24T22:52:16Z</dcterms:modified>
</cp:coreProperties>
</file>

<file path=docProps/thumbnail.jpeg>
</file>